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3" r:id="rId2"/>
    <p:sldId id="267" r:id="rId3"/>
    <p:sldId id="268" r:id="rId4"/>
    <p:sldId id="270" r:id="rId5"/>
    <p:sldId id="277" r:id="rId6"/>
    <p:sldId id="271" r:id="rId7"/>
    <p:sldId id="273" r:id="rId8"/>
    <p:sldId id="272" r:id="rId9"/>
    <p:sldId id="258" r:id="rId10"/>
    <p:sldId id="27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BD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BF0425-73AE-4064-9BF2-2B322482F063}" v="102" dt="2024-05-10T09:53:48.9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>
        <p:scale>
          <a:sx n="150" d="100"/>
          <a:sy n="150" d="100"/>
        </p:scale>
        <p:origin x="-590" y="-12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uis Huygens" userId="2a1e60de9b7698e4" providerId="LiveId" clId="{BFBF0425-73AE-4064-9BF2-2B322482F063}"/>
    <pc:docChg chg="undo redo custSel addSld delSld modSld sldOrd">
      <pc:chgData name="Louis Huygens" userId="2a1e60de9b7698e4" providerId="LiveId" clId="{BFBF0425-73AE-4064-9BF2-2B322482F063}" dt="2024-05-10T09:54:36.449" v="6212" actId="1037"/>
      <pc:docMkLst>
        <pc:docMk/>
      </pc:docMkLst>
      <pc:sldChg chg="addSp delSp modSp mod ord">
        <pc:chgData name="Louis Huygens" userId="2a1e60de9b7698e4" providerId="LiveId" clId="{BFBF0425-73AE-4064-9BF2-2B322482F063}" dt="2024-04-29T09:08:49.307" v="4152" actId="20577"/>
        <pc:sldMkLst>
          <pc:docMk/>
          <pc:sldMk cId="219236339" sldId="258"/>
        </pc:sldMkLst>
        <pc:spChg chg="mod">
          <ac:chgData name="Louis Huygens" userId="2a1e60de9b7698e4" providerId="LiveId" clId="{BFBF0425-73AE-4064-9BF2-2B322482F063}" dt="2024-04-26T12:23:48.968" v="238" actId="113"/>
          <ac:spMkLst>
            <pc:docMk/>
            <pc:sldMk cId="219236339" sldId="258"/>
            <ac:spMk id="2" creationId="{9CD62300-EBA8-555B-CE11-F5F2E8E0F6E9}"/>
          </ac:spMkLst>
        </pc:spChg>
        <pc:graphicFrameChg chg="del">
          <ac:chgData name="Louis Huygens" userId="2a1e60de9b7698e4" providerId="LiveId" clId="{BFBF0425-73AE-4064-9BF2-2B322482F063}" dt="2024-04-26T12:16:38.538" v="3" actId="478"/>
          <ac:graphicFrameMkLst>
            <pc:docMk/>
            <pc:sldMk cId="219236339" sldId="258"/>
            <ac:graphicFrameMk id="3" creationId="{7DECF838-4263-5D7B-71EE-8A84E10DA105}"/>
          </ac:graphicFrameMkLst>
        </pc:graphicFrameChg>
        <pc:graphicFrameChg chg="add del mod">
          <ac:chgData name="Louis Huygens" userId="2a1e60de9b7698e4" providerId="LiveId" clId="{BFBF0425-73AE-4064-9BF2-2B322482F063}" dt="2024-04-26T12:17:08.612" v="5" actId="478"/>
          <ac:graphicFrameMkLst>
            <pc:docMk/>
            <pc:sldMk cId="219236339" sldId="258"/>
            <ac:graphicFrameMk id="4" creationId="{D1F5C80F-6DDC-D5FE-E862-1EFF0DD81F68}"/>
          </ac:graphicFrameMkLst>
        </pc:graphicFrameChg>
        <pc:graphicFrameChg chg="add mod modGraphic">
          <ac:chgData name="Louis Huygens" userId="2a1e60de9b7698e4" providerId="LiveId" clId="{BFBF0425-73AE-4064-9BF2-2B322482F063}" dt="2024-04-29T09:08:49.307" v="4152" actId="20577"/>
          <ac:graphicFrameMkLst>
            <pc:docMk/>
            <pc:sldMk cId="219236339" sldId="258"/>
            <ac:graphicFrameMk id="6" creationId="{316101DC-24C7-F00B-C09A-914F827AF937}"/>
          </ac:graphicFrameMkLst>
        </pc:graphicFrameChg>
        <pc:picChg chg="add">
          <ac:chgData name="Louis Huygens" userId="2a1e60de9b7698e4" providerId="LiveId" clId="{BFBF0425-73AE-4064-9BF2-2B322482F063}" dt="2024-04-26T12:17:24.046" v="6"/>
          <ac:picMkLst>
            <pc:docMk/>
            <pc:sldMk cId="219236339" sldId="258"/>
            <ac:picMk id="5" creationId="{3F3DBE01-D08B-6FFB-35F0-C3A2A2D2BDC6}"/>
          </ac:picMkLst>
        </pc:picChg>
      </pc:sldChg>
      <pc:sldChg chg="modSp mod">
        <pc:chgData name="Louis Huygens" userId="2a1e60de9b7698e4" providerId="LiveId" clId="{BFBF0425-73AE-4064-9BF2-2B322482F063}" dt="2024-04-26T12:24:58.904" v="245" actId="113"/>
        <pc:sldMkLst>
          <pc:docMk/>
          <pc:sldMk cId="3341431790" sldId="263"/>
        </pc:sldMkLst>
        <pc:spChg chg="mod">
          <ac:chgData name="Louis Huygens" userId="2a1e60de9b7698e4" providerId="LiveId" clId="{BFBF0425-73AE-4064-9BF2-2B322482F063}" dt="2024-04-26T12:24:58.904" v="245" actId="113"/>
          <ac:spMkLst>
            <pc:docMk/>
            <pc:sldMk cId="3341431790" sldId="263"/>
            <ac:spMk id="2" creationId="{E6ADD9D6-0FF5-4DF8-42CF-1218D07A7075}"/>
          </ac:spMkLst>
        </pc:spChg>
      </pc:sldChg>
      <pc:sldChg chg="del">
        <pc:chgData name="Louis Huygens" userId="2a1e60de9b7698e4" providerId="LiveId" clId="{BFBF0425-73AE-4064-9BF2-2B322482F063}" dt="2024-04-26T12:15:53.525" v="0" actId="47"/>
        <pc:sldMkLst>
          <pc:docMk/>
          <pc:sldMk cId="3250082739" sldId="264"/>
        </pc:sldMkLst>
      </pc:sldChg>
      <pc:sldChg chg="del">
        <pc:chgData name="Louis Huygens" userId="2a1e60de9b7698e4" providerId="LiveId" clId="{BFBF0425-73AE-4064-9BF2-2B322482F063}" dt="2024-04-26T12:15:53.525" v="0" actId="47"/>
        <pc:sldMkLst>
          <pc:docMk/>
          <pc:sldMk cId="3712260149" sldId="265"/>
        </pc:sldMkLst>
      </pc:sldChg>
      <pc:sldChg chg="addSp delSp modSp mod">
        <pc:chgData name="Louis Huygens" userId="2a1e60de9b7698e4" providerId="LiveId" clId="{BFBF0425-73AE-4064-9BF2-2B322482F063}" dt="2024-05-10T09:52:59.112" v="6159" actId="14100"/>
        <pc:sldMkLst>
          <pc:docMk/>
          <pc:sldMk cId="2081894694" sldId="267"/>
        </pc:sldMkLst>
        <pc:spChg chg="mod">
          <ac:chgData name="Louis Huygens" userId="2a1e60de9b7698e4" providerId="LiveId" clId="{BFBF0425-73AE-4064-9BF2-2B322482F063}" dt="2024-04-26T12:24:06.114" v="240" actId="113"/>
          <ac:spMkLst>
            <pc:docMk/>
            <pc:sldMk cId="2081894694" sldId="267"/>
            <ac:spMk id="2" creationId="{AADAA025-E964-C129-ACBA-E6CB61E0C248}"/>
          </ac:spMkLst>
        </pc:spChg>
        <pc:spChg chg="add mod ord">
          <ac:chgData name="Louis Huygens" userId="2a1e60de9b7698e4" providerId="LiveId" clId="{BFBF0425-73AE-4064-9BF2-2B322482F063}" dt="2024-04-29T10:04:41.503" v="5990" actId="14100"/>
          <ac:spMkLst>
            <pc:docMk/>
            <pc:sldMk cId="2081894694" sldId="267"/>
            <ac:spMk id="6" creationId="{DE04DAC8-D6B0-4740-3B54-5CF6A8886212}"/>
          </ac:spMkLst>
        </pc:spChg>
        <pc:spChg chg="add mod ord">
          <ac:chgData name="Louis Huygens" userId="2a1e60de9b7698e4" providerId="LiveId" clId="{BFBF0425-73AE-4064-9BF2-2B322482F063}" dt="2024-04-29T10:05:04.120" v="5998" actId="1036"/>
          <ac:spMkLst>
            <pc:docMk/>
            <pc:sldMk cId="2081894694" sldId="267"/>
            <ac:spMk id="7" creationId="{1A692F0A-587E-0BC5-A9A9-C7B6C3A8FA06}"/>
          </ac:spMkLst>
        </pc:spChg>
        <pc:spChg chg="add mod ord">
          <ac:chgData name="Louis Huygens" userId="2a1e60de9b7698e4" providerId="LiveId" clId="{BFBF0425-73AE-4064-9BF2-2B322482F063}" dt="2024-04-29T10:05:19.677" v="6008" actId="14100"/>
          <ac:spMkLst>
            <pc:docMk/>
            <pc:sldMk cId="2081894694" sldId="267"/>
            <ac:spMk id="8" creationId="{CE8B3D43-771C-DD5E-246B-CE4DD5F53B92}"/>
          </ac:spMkLst>
        </pc:spChg>
        <pc:spChg chg="add mod">
          <ac:chgData name="Louis Huygens" userId="2a1e60de9b7698e4" providerId="LiveId" clId="{BFBF0425-73AE-4064-9BF2-2B322482F063}" dt="2024-05-10T09:52:59.112" v="6159" actId="14100"/>
          <ac:spMkLst>
            <pc:docMk/>
            <pc:sldMk cId="2081894694" sldId="267"/>
            <ac:spMk id="9" creationId="{73816C94-52DB-E8FA-33C8-D28A2D81E264}"/>
          </ac:spMkLst>
        </pc:spChg>
        <pc:spChg chg="add mod">
          <ac:chgData name="Louis Huygens" userId="2a1e60de9b7698e4" providerId="LiveId" clId="{BFBF0425-73AE-4064-9BF2-2B322482F063}" dt="2024-05-10T09:51:18.692" v="6154" actId="1076"/>
          <ac:spMkLst>
            <pc:docMk/>
            <pc:sldMk cId="2081894694" sldId="267"/>
            <ac:spMk id="11" creationId="{7E71079A-75F3-0336-710B-B38F88878364}"/>
          </ac:spMkLst>
        </pc:spChg>
        <pc:spChg chg="mod ord">
          <ac:chgData name="Louis Huygens" userId="2a1e60de9b7698e4" providerId="LiveId" clId="{BFBF0425-73AE-4064-9BF2-2B322482F063}" dt="2024-05-10T09:46:56.763" v="6139" actId="166"/>
          <ac:spMkLst>
            <pc:docMk/>
            <pc:sldMk cId="2081894694" sldId="267"/>
            <ac:spMk id="15" creationId="{6032B1DD-8B6E-8FCF-267D-4B9DF540E219}"/>
          </ac:spMkLst>
        </pc:spChg>
        <pc:picChg chg="del">
          <ac:chgData name="Louis Huygens" userId="2a1e60de9b7698e4" providerId="LiveId" clId="{BFBF0425-73AE-4064-9BF2-2B322482F063}" dt="2024-05-10T09:46:53.533" v="6138" actId="478"/>
          <ac:picMkLst>
            <pc:docMk/>
            <pc:sldMk cId="2081894694" sldId="267"/>
            <ac:picMk id="5" creationId="{1034FE63-DF9E-6A6C-E380-9E027D6BF7BA}"/>
          </ac:picMkLst>
        </pc:picChg>
        <pc:picChg chg="add mod">
          <ac:chgData name="Louis Huygens" userId="2a1e60de9b7698e4" providerId="LiveId" clId="{BFBF0425-73AE-4064-9BF2-2B322482F063}" dt="2024-05-10T09:50:13.557" v="6147" actId="1076"/>
          <ac:picMkLst>
            <pc:docMk/>
            <pc:sldMk cId="2081894694" sldId="267"/>
            <ac:picMk id="10" creationId="{091D4EA8-72CD-EAC2-8370-BFBEA9DF52D3}"/>
          </ac:picMkLst>
        </pc:picChg>
      </pc:sldChg>
      <pc:sldChg chg="addSp delSp modSp mod">
        <pc:chgData name="Louis Huygens" userId="2a1e60de9b7698e4" providerId="LiveId" clId="{BFBF0425-73AE-4064-9BF2-2B322482F063}" dt="2024-05-10T09:54:36.449" v="6212" actId="1037"/>
        <pc:sldMkLst>
          <pc:docMk/>
          <pc:sldMk cId="3199908978" sldId="268"/>
        </pc:sldMkLst>
        <pc:spChg chg="mod">
          <ac:chgData name="Louis Huygens" userId="2a1e60de9b7698e4" providerId="LiveId" clId="{BFBF0425-73AE-4064-9BF2-2B322482F063}" dt="2024-04-26T12:23:57.506" v="239" actId="113"/>
          <ac:spMkLst>
            <pc:docMk/>
            <pc:sldMk cId="3199908978" sldId="268"/>
            <ac:spMk id="2" creationId="{DEA6AD33-4623-3698-2D98-F56AD8A2E1CF}"/>
          </ac:spMkLst>
        </pc:spChg>
        <pc:spChg chg="mod">
          <ac:chgData name="Louis Huygens" userId="2a1e60de9b7698e4" providerId="LiveId" clId="{BFBF0425-73AE-4064-9BF2-2B322482F063}" dt="2024-05-10T09:53:31.189" v="6165" actId="1076"/>
          <ac:spMkLst>
            <pc:docMk/>
            <pc:sldMk cId="3199908978" sldId="268"/>
            <ac:spMk id="3" creationId="{F17BBF3B-C076-1DA9-86CA-B5599F16D3DA}"/>
          </ac:spMkLst>
        </pc:spChg>
        <pc:spChg chg="add mod ord">
          <ac:chgData name="Louis Huygens" userId="2a1e60de9b7698e4" providerId="LiveId" clId="{BFBF0425-73AE-4064-9BF2-2B322482F063}" dt="2024-04-29T10:06:31.677" v="6068" actId="14100"/>
          <ac:spMkLst>
            <pc:docMk/>
            <pc:sldMk cId="3199908978" sldId="268"/>
            <ac:spMk id="5" creationId="{9CF97B72-C90D-8961-3F13-01C83B1E4B79}"/>
          </ac:spMkLst>
        </pc:spChg>
        <pc:spChg chg="add mod ord">
          <ac:chgData name="Louis Huygens" userId="2a1e60de9b7698e4" providerId="LiveId" clId="{BFBF0425-73AE-4064-9BF2-2B322482F063}" dt="2024-04-29T10:06:46.866" v="6074" actId="14100"/>
          <ac:spMkLst>
            <pc:docMk/>
            <pc:sldMk cId="3199908978" sldId="268"/>
            <ac:spMk id="6" creationId="{3A936FD0-DCF9-4E33-8B08-B49EB7A68682}"/>
          </ac:spMkLst>
        </pc:spChg>
        <pc:spChg chg="add del mod">
          <ac:chgData name="Louis Huygens" userId="2a1e60de9b7698e4" providerId="LiveId" clId="{BFBF0425-73AE-4064-9BF2-2B322482F063}" dt="2024-05-10T09:53:29.826" v="6164"/>
          <ac:spMkLst>
            <pc:docMk/>
            <pc:sldMk cId="3199908978" sldId="268"/>
            <ac:spMk id="7" creationId="{AD21A41E-C9E3-A9D6-5C53-883AAA12D4CD}"/>
          </ac:spMkLst>
        </pc:spChg>
        <pc:spChg chg="add mod">
          <ac:chgData name="Louis Huygens" userId="2a1e60de9b7698e4" providerId="LiveId" clId="{BFBF0425-73AE-4064-9BF2-2B322482F063}" dt="2024-05-10T09:54:30.577" v="6179" actId="1076"/>
          <ac:spMkLst>
            <pc:docMk/>
            <pc:sldMk cId="3199908978" sldId="268"/>
            <ac:spMk id="9" creationId="{964A32AD-2BA7-96B4-4F0F-2FC3450F9127}"/>
          </ac:spMkLst>
        </pc:spChg>
        <pc:spChg chg="mod ord">
          <ac:chgData name="Louis Huygens" userId="2a1e60de9b7698e4" providerId="LiveId" clId="{BFBF0425-73AE-4064-9BF2-2B322482F063}" dt="2024-04-29T10:06:52.667" v="6076" actId="207"/>
          <ac:spMkLst>
            <pc:docMk/>
            <pc:sldMk cId="3199908978" sldId="268"/>
            <ac:spMk id="15" creationId="{4368CE68-A91B-6B37-8066-370C39C1E320}"/>
          </ac:spMkLst>
        </pc:spChg>
        <pc:graphicFrameChg chg="add mod">
          <ac:chgData name="Louis Huygens" userId="2a1e60de9b7698e4" providerId="LiveId" clId="{BFBF0425-73AE-4064-9BF2-2B322482F063}" dt="2024-05-10T09:53:26.740" v="6162"/>
          <ac:graphicFrameMkLst>
            <pc:docMk/>
            <pc:sldMk cId="3199908978" sldId="268"/>
            <ac:graphicFrameMk id="8" creationId="{F81EEBC5-CDB6-696E-0767-9C37C32BE261}"/>
          </ac:graphicFrameMkLst>
        </pc:graphicFrameChg>
        <pc:graphicFrameChg chg="add mod">
          <ac:chgData name="Louis Huygens" userId="2a1e60de9b7698e4" providerId="LiveId" clId="{BFBF0425-73AE-4064-9BF2-2B322482F063}" dt="2024-05-10T09:53:46.711" v="6167"/>
          <ac:graphicFrameMkLst>
            <pc:docMk/>
            <pc:sldMk cId="3199908978" sldId="268"/>
            <ac:graphicFrameMk id="10" creationId="{40EE2C9F-1FAE-5AF8-08A6-E1320608E71A}"/>
          </ac:graphicFrameMkLst>
        </pc:graphicFrameChg>
        <pc:picChg chg="mod">
          <ac:chgData name="Louis Huygens" userId="2a1e60de9b7698e4" providerId="LiveId" clId="{BFBF0425-73AE-4064-9BF2-2B322482F063}" dt="2024-05-10T09:54:36.449" v="6212" actId="1037"/>
          <ac:picMkLst>
            <pc:docMk/>
            <pc:sldMk cId="3199908978" sldId="268"/>
            <ac:picMk id="4" creationId="{17AC6890-26B4-ECA7-3004-CDEABE0E0ED8}"/>
          </ac:picMkLst>
        </pc:picChg>
      </pc:sldChg>
      <pc:sldChg chg="delSp modSp add del mod">
        <pc:chgData name="Louis Huygens" userId="2a1e60de9b7698e4" providerId="LiveId" clId="{BFBF0425-73AE-4064-9BF2-2B322482F063}" dt="2024-04-26T12:44:25.947" v="699" actId="2696"/>
        <pc:sldMkLst>
          <pc:docMk/>
          <pc:sldMk cId="3977975852" sldId="269"/>
        </pc:sldMkLst>
        <pc:spChg chg="mod">
          <ac:chgData name="Louis Huygens" userId="2a1e60de9b7698e4" providerId="LiveId" clId="{BFBF0425-73AE-4064-9BF2-2B322482F063}" dt="2024-04-26T12:23:42.617" v="237" actId="113"/>
          <ac:spMkLst>
            <pc:docMk/>
            <pc:sldMk cId="3977975852" sldId="269"/>
            <ac:spMk id="2" creationId="{9CD62300-EBA8-555B-CE11-F5F2E8E0F6E9}"/>
          </ac:spMkLst>
        </pc:spChg>
        <pc:graphicFrameChg chg="del">
          <ac:chgData name="Louis Huygens" userId="2a1e60de9b7698e4" providerId="LiveId" clId="{BFBF0425-73AE-4064-9BF2-2B322482F063}" dt="2024-04-26T12:16:29.321" v="2" actId="21"/>
          <ac:graphicFrameMkLst>
            <pc:docMk/>
            <pc:sldMk cId="3977975852" sldId="269"/>
            <ac:graphicFrameMk id="3" creationId="{7DECF838-4263-5D7B-71EE-8A84E10DA105}"/>
          </ac:graphicFrameMkLst>
        </pc:graphicFrameChg>
      </pc:sldChg>
      <pc:sldChg chg="addSp delSp modSp add mod delDesignElem chgLayout">
        <pc:chgData name="Louis Huygens" userId="2a1e60de9b7698e4" providerId="LiveId" clId="{BFBF0425-73AE-4064-9BF2-2B322482F063}" dt="2024-04-29T09:52:21.971" v="5515" actId="1076"/>
        <pc:sldMkLst>
          <pc:docMk/>
          <pc:sldMk cId="213421418" sldId="270"/>
        </pc:sldMkLst>
        <pc:spChg chg="mod ord">
          <ac:chgData name="Louis Huygens" userId="2a1e60de9b7698e4" providerId="LiveId" clId="{BFBF0425-73AE-4064-9BF2-2B322482F063}" dt="2024-04-26T13:06:23.160" v="2139" actId="20577"/>
          <ac:spMkLst>
            <pc:docMk/>
            <pc:sldMk cId="213421418" sldId="270"/>
            <ac:spMk id="2" creationId="{9CD62300-EBA8-555B-CE11-F5F2E8E0F6E9}"/>
          </ac:spMkLst>
        </pc:spChg>
        <pc:spChg chg="add del mod ord">
          <ac:chgData name="Louis Huygens" userId="2a1e60de9b7698e4" providerId="LiveId" clId="{BFBF0425-73AE-4064-9BF2-2B322482F063}" dt="2024-04-26T12:48:18.887" v="708" actId="700"/>
          <ac:spMkLst>
            <pc:docMk/>
            <pc:sldMk cId="213421418" sldId="270"/>
            <ac:spMk id="5" creationId="{0354626C-5A94-4A04-F160-1A1BBB7A9BC0}"/>
          </ac:spMkLst>
        </pc:spChg>
        <pc:spChg chg="add del mod ord">
          <ac:chgData name="Louis Huygens" userId="2a1e60de9b7698e4" providerId="LiveId" clId="{BFBF0425-73AE-4064-9BF2-2B322482F063}" dt="2024-04-26T12:48:18.887" v="708" actId="700"/>
          <ac:spMkLst>
            <pc:docMk/>
            <pc:sldMk cId="213421418" sldId="270"/>
            <ac:spMk id="6" creationId="{5D232CE4-A97A-A779-CAC9-3A374C5F1000}"/>
          </ac:spMkLst>
        </pc:spChg>
        <pc:spChg chg="add del mod ord">
          <ac:chgData name="Louis Huygens" userId="2a1e60de9b7698e4" providerId="LiveId" clId="{BFBF0425-73AE-4064-9BF2-2B322482F063}" dt="2024-04-26T12:48:18.887" v="708" actId="700"/>
          <ac:spMkLst>
            <pc:docMk/>
            <pc:sldMk cId="213421418" sldId="270"/>
            <ac:spMk id="7" creationId="{29385A99-037E-06A2-CC9C-51C128756A72}"/>
          </ac:spMkLst>
        </pc:spChg>
        <pc:spChg chg="add del mod ord">
          <ac:chgData name="Louis Huygens" userId="2a1e60de9b7698e4" providerId="LiveId" clId="{BFBF0425-73AE-4064-9BF2-2B322482F063}" dt="2024-04-26T12:48:18.887" v="708" actId="700"/>
          <ac:spMkLst>
            <pc:docMk/>
            <pc:sldMk cId="213421418" sldId="270"/>
            <ac:spMk id="8" creationId="{54D2F130-E4ED-53AC-1EBD-ACEBF36F54BF}"/>
          </ac:spMkLst>
        </pc:spChg>
        <pc:spChg chg="mod ord">
          <ac:chgData name="Louis Huygens" userId="2a1e60de9b7698e4" providerId="LiveId" clId="{BFBF0425-73AE-4064-9BF2-2B322482F063}" dt="2024-04-26T12:48:18.887" v="708" actId="700"/>
          <ac:spMkLst>
            <pc:docMk/>
            <pc:sldMk cId="213421418" sldId="270"/>
            <ac:spMk id="9" creationId="{D0FB8C52-23F4-4F01-FCAF-EED8D91997FE}"/>
          </ac:spMkLst>
        </pc:spChg>
        <pc:spChg chg="add mod">
          <ac:chgData name="Louis Huygens" userId="2a1e60de9b7698e4" providerId="LiveId" clId="{BFBF0425-73AE-4064-9BF2-2B322482F063}" dt="2024-04-29T09:52:19.070" v="5514" actId="1076"/>
          <ac:spMkLst>
            <pc:docMk/>
            <pc:sldMk cId="213421418" sldId="270"/>
            <ac:spMk id="10" creationId="{9BD0DA44-FB2F-0B8C-DED7-CB8DDA6FFAB4}"/>
          </ac:spMkLst>
        </pc:spChg>
        <pc:spChg chg="add del mod">
          <ac:chgData name="Louis Huygens" userId="2a1e60de9b7698e4" providerId="LiveId" clId="{BFBF0425-73AE-4064-9BF2-2B322482F063}" dt="2024-04-26T12:51:10.807" v="995" actId="931"/>
          <ac:spMkLst>
            <pc:docMk/>
            <pc:sldMk cId="213421418" sldId="270"/>
            <ac:spMk id="11" creationId="{7B59DA4E-1FA3-BF98-58D2-68D49FA3B5D7}"/>
          </ac:spMkLst>
        </pc:spChg>
        <pc:spChg chg="add del">
          <ac:chgData name="Louis Huygens" userId="2a1e60de9b7698e4" providerId="LiveId" clId="{BFBF0425-73AE-4064-9BF2-2B322482F063}" dt="2024-04-26T12:48:18.887" v="708" actId="700"/>
          <ac:spMkLst>
            <pc:docMk/>
            <pc:sldMk cId="213421418" sldId="270"/>
            <ac:spMk id="12" creationId="{BACC6370-2D7E-4714-9D71-7542949D7D5D}"/>
          </ac:spMkLst>
        </pc:spChg>
        <pc:spChg chg="add del mod">
          <ac:chgData name="Louis Huygens" userId="2a1e60de9b7698e4" providerId="LiveId" clId="{BFBF0425-73AE-4064-9BF2-2B322482F063}" dt="2024-04-26T13:03:43.816" v="2064" actId="478"/>
          <ac:spMkLst>
            <pc:docMk/>
            <pc:sldMk cId="213421418" sldId="270"/>
            <ac:spMk id="13" creationId="{6659D3B3-5931-EA71-0F83-E7886C911FDA}"/>
          </ac:spMkLst>
        </pc:spChg>
        <pc:spChg chg="add del">
          <ac:chgData name="Louis Huygens" userId="2a1e60de9b7698e4" providerId="LiveId" clId="{BFBF0425-73AE-4064-9BF2-2B322482F063}" dt="2024-04-26T12:48:18.887" v="708" actId="700"/>
          <ac:spMkLst>
            <pc:docMk/>
            <pc:sldMk cId="213421418" sldId="270"/>
            <ac:spMk id="14" creationId="{F68B3F68-107C-434F-AA38-110D5EA91B85}"/>
          </ac:spMkLst>
        </pc:spChg>
        <pc:spChg chg="add del mod">
          <ac:chgData name="Louis Huygens" userId="2a1e60de9b7698e4" providerId="LiveId" clId="{BFBF0425-73AE-4064-9BF2-2B322482F063}" dt="2024-04-26T13:03:54.557" v="2066" actId="478"/>
          <ac:spMkLst>
            <pc:docMk/>
            <pc:sldMk cId="213421418" sldId="270"/>
            <ac:spMk id="15" creationId="{434A0B0D-5012-B571-9973-D0BC6DD3C199}"/>
          </ac:spMkLst>
        </pc:spChg>
        <pc:spChg chg="add del">
          <ac:chgData name="Louis Huygens" userId="2a1e60de9b7698e4" providerId="LiveId" clId="{BFBF0425-73AE-4064-9BF2-2B322482F063}" dt="2024-04-26T12:48:18.887" v="708" actId="700"/>
          <ac:spMkLst>
            <pc:docMk/>
            <pc:sldMk cId="213421418" sldId="270"/>
            <ac:spMk id="16" creationId="{AAD0DBB9-1A4B-4391-81D4-CB19F9AB918A}"/>
          </ac:spMkLst>
        </pc:spChg>
        <pc:spChg chg="add del">
          <ac:chgData name="Louis Huygens" userId="2a1e60de9b7698e4" providerId="LiveId" clId="{BFBF0425-73AE-4064-9BF2-2B322482F063}" dt="2024-04-26T12:48:18.887" v="708" actId="700"/>
          <ac:spMkLst>
            <pc:docMk/>
            <pc:sldMk cId="213421418" sldId="270"/>
            <ac:spMk id="18" creationId="{063BBA22-50EA-4C4D-BE05-F1CE4E63AA56}"/>
          </ac:spMkLst>
        </pc:spChg>
        <pc:spChg chg="add mod">
          <ac:chgData name="Louis Huygens" userId="2a1e60de9b7698e4" providerId="LiveId" clId="{BFBF0425-73AE-4064-9BF2-2B322482F063}" dt="2024-04-29T09:52:21.971" v="5515" actId="1076"/>
          <ac:spMkLst>
            <pc:docMk/>
            <pc:sldMk cId="213421418" sldId="270"/>
            <ac:spMk id="20" creationId="{CB150911-2348-FBAC-80A5-9ACC6DE90310}"/>
          </ac:spMkLst>
        </pc:spChg>
        <pc:spChg chg="add del mod">
          <ac:chgData name="Louis Huygens" userId="2a1e60de9b7698e4" providerId="LiveId" clId="{BFBF0425-73AE-4064-9BF2-2B322482F063}" dt="2024-04-26T13:03:50.705" v="2065" actId="478"/>
          <ac:spMkLst>
            <pc:docMk/>
            <pc:sldMk cId="213421418" sldId="270"/>
            <ac:spMk id="24" creationId="{272C19D6-FE50-8E08-8F53-951EADFDAEBD}"/>
          </ac:spMkLst>
        </pc:spChg>
        <pc:spChg chg="add del mod">
          <ac:chgData name="Louis Huygens" userId="2a1e60de9b7698e4" providerId="LiveId" clId="{BFBF0425-73AE-4064-9BF2-2B322482F063}" dt="2024-04-26T13:03:58.050" v="2067" actId="478"/>
          <ac:spMkLst>
            <pc:docMk/>
            <pc:sldMk cId="213421418" sldId="270"/>
            <ac:spMk id="26" creationId="{D77E23B8-8D32-CCAD-C9A8-C7EDEB997884}"/>
          </ac:spMkLst>
        </pc:spChg>
        <pc:spChg chg="add del mod">
          <ac:chgData name="Louis Huygens" userId="2a1e60de9b7698e4" providerId="LiveId" clId="{BFBF0425-73AE-4064-9BF2-2B322482F063}" dt="2024-04-26T13:04:14.031" v="2070" actId="478"/>
          <ac:spMkLst>
            <pc:docMk/>
            <pc:sldMk cId="213421418" sldId="270"/>
            <ac:spMk id="28" creationId="{259B89F4-04FA-51C5-74DB-EFC855440DF0}"/>
          </ac:spMkLst>
        </pc:spChg>
        <pc:picChg chg="add mod modCrop">
          <ac:chgData name="Louis Huygens" userId="2a1e60de9b7698e4" providerId="LiveId" clId="{BFBF0425-73AE-4064-9BF2-2B322482F063}" dt="2024-04-26T13:05:19.485" v="2086" actId="732"/>
          <ac:picMkLst>
            <pc:docMk/>
            <pc:sldMk cId="213421418" sldId="270"/>
            <ac:picMk id="4" creationId="{07BBD69B-4151-099B-DF33-85E14786943A}"/>
          </ac:picMkLst>
        </pc:picChg>
        <pc:picChg chg="add del mod">
          <ac:chgData name="Louis Huygens" userId="2a1e60de9b7698e4" providerId="LiveId" clId="{BFBF0425-73AE-4064-9BF2-2B322482F063}" dt="2024-04-26T13:04:06.477" v="2068" actId="478"/>
          <ac:picMkLst>
            <pc:docMk/>
            <pc:sldMk cId="213421418" sldId="270"/>
            <ac:picMk id="19" creationId="{A82574E0-9D75-98DE-78FB-849540D5314A}"/>
          </ac:picMkLst>
        </pc:picChg>
        <pc:picChg chg="add mod">
          <ac:chgData name="Louis Huygens" userId="2a1e60de9b7698e4" providerId="LiveId" clId="{BFBF0425-73AE-4064-9BF2-2B322482F063}" dt="2024-04-26T13:05:36.379" v="2088" actId="14100"/>
          <ac:picMkLst>
            <pc:docMk/>
            <pc:sldMk cId="213421418" sldId="270"/>
            <ac:picMk id="21" creationId="{0DDB4946-1BB2-4EB7-9C67-85A898E559D3}"/>
          </ac:picMkLst>
        </pc:picChg>
        <pc:picChg chg="add mod">
          <ac:chgData name="Louis Huygens" userId="2a1e60de9b7698e4" providerId="LiveId" clId="{BFBF0425-73AE-4064-9BF2-2B322482F063}" dt="2024-04-26T13:06:06.641" v="2123" actId="14100"/>
          <ac:picMkLst>
            <pc:docMk/>
            <pc:sldMk cId="213421418" sldId="270"/>
            <ac:picMk id="22" creationId="{183E4027-D6A0-7E87-33D3-620C45C36286}"/>
          </ac:picMkLst>
        </pc:picChg>
      </pc:sldChg>
      <pc:sldChg chg="addSp modSp add mod">
        <pc:chgData name="Louis Huygens" userId="2a1e60de9b7698e4" providerId="LiveId" clId="{BFBF0425-73AE-4064-9BF2-2B322482F063}" dt="2024-04-29T09:56:50.415" v="5530" actId="14100"/>
        <pc:sldMkLst>
          <pc:docMk/>
          <pc:sldMk cId="700108226" sldId="271"/>
        </pc:sldMkLst>
        <pc:spChg chg="mod">
          <ac:chgData name="Louis Huygens" userId="2a1e60de9b7698e4" providerId="LiveId" clId="{BFBF0425-73AE-4064-9BF2-2B322482F063}" dt="2024-04-26T12:38:54.670" v="382" actId="20577"/>
          <ac:spMkLst>
            <pc:docMk/>
            <pc:sldMk cId="700108226" sldId="271"/>
            <ac:spMk id="2" creationId="{9CD62300-EBA8-555B-CE11-F5F2E8E0F6E9}"/>
          </ac:spMkLst>
        </pc:spChg>
        <pc:spChg chg="add mod">
          <ac:chgData name="Louis Huygens" userId="2a1e60de9b7698e4" providerId="LiveId" clId="{BFBF0425-73AE-4064-9BF2-2B322482F063}" dt="2024-04-29T09:56:40.981" v="5527" actId="14100"/>
          <ac:spMkLst>
            <pc:docMk/>
            <pc:sldMk cId="700108226" sldId="271"/>
            <ac:spMk id="3" creationId="{D506EF0E-E602-8FE3-782E-173B1E423CB9}"/>
          </ac:spMkLst>
        </pc:spChg>
        <pc:spChg chg="add mod">
          <ac:chgData name="Louis Huygens" userId="2a1e60de9b7698e4" providerId="LiveId" clId="{BFBF0425-73AE-4064-9BF2-2B322482F063}" dt="2024-04-29T09:56:47.888" v="5529" actId="14100"/>
          <ac:spMkLst>
            <pc:docMk/>
            <pc:sldMk cId="700108226" sldId="271"/>
            <ac:spMk id="4" creationId="{D2F469EF-0BE6-B6CF-5858-096FF2B22ECB}"/>
          </ac:spMkLst>
        </pc:spChg>
        <pc:spChg chg="add mod">
          <ac:chgData name="Louis Huygens" userId="2a1e60de9b7698e4" providerId="LiveId" clId="{BFBF0425-73AE-4064-9BF2-2B322482F063}" dt="2024-04-29T09:56:43.981" v="5528" actId="14100"/>
          <ac:spMkLst>
            <pc:docMk/>
            <pc:sldMk cId="700108226" sldId="271"/>
            <ac:spMk id="13" creationId="{ADB2A590-6978-E3DA-3F5B-BD66C1100A03}"/>
          </ac:spMkLst>
        </pc:spChg>
        <pc:spChg chg="add mod">
          <ac:chgData name="Louis Huygens" userId="2a1e60de9b7698e4" providerId="LiveId" clId="{BFBF0425-73AE-4064-9BF2-2B322482F063}" dt="2024-04-29T09:56:50.415" v="5530" actId="14100"/>
          <ac:spMkLst>
            <pc:docMk/>
            <pc:sldMk cId="700108226" sldId="271"/>
            <ac:spMk id="15" creationId="{FE39A780-7C61-8FDC-A4A8-D30609C1C9E4}"/>
          </ac:spMkLst>
        </pc:spChg>
        <pc:picChg chg="add mod">
          <ac:chgData name="Louis Huygens" userId="2a1e60de9b7698e4" providerId="LiveId" clId="{BFBF0425-73AE-4064-9BF2-2B322482F063}" dt="2024-04-29T08:39:19.859" v="2575" actId="1076"/>
          <ac:picMkLst>
            <pc:docMk/>
            <pc:sldMk cId="700108226" sldId="271"/>
            <ac:picMk id="6" creationId="{E46BE24E-B6FE-25A2-66CC-C12810BD968E}"/>
          </ac:picMkLst>
        </pc:picChg>
        <pc:picChg chg="add mod">
          <ac:chgData name="Louis Huygens" userId="2a1e60de9b7698e4" providerId="LiveId" clId="{BFBF0425-73AE-4064-9BF2-2B322482F063}" dt="2024-04-29T08:39:38.270" v="2581" actId="14100"/>
          <ac:picMkLst>
            <pc:docMk/>
            <pc:sldMk cId="700108226" sldId="271"/>
            <ac:picMk id="8" creationId="{E12BC4B6-9496-3BE6-2E33-8BDD00603EDC}"/>
          </ac:picMkLst>
        </pc:picChg>
        <pc:picChg chg="add mod">
          <ac:chgData name="Louis Huygens" userId="2a1e60de9b7698e4" providerId="LiveId" clId="{BFBF0425-73AE-4064-9BF2-2B322482F063}" dt="2024-04-29T08:44:21.629" v="2584" actId="1076"/>
          <ac:picMkLst>
            <pc:docMk/>
            <pc:sldMk cId="700108226" sldId="271"/>
            <ac:picMk id="10" creationId="{14B1C3F7-213D-E5AC-7A91-879882F2588F}"/>
          </ac:picMkLst>
        </pc:picChg>
        <pc:picChg chg="add mod">
          <ac:chgData name="Louis Huygens" userId="2a1e60de9b7698e4" providerId="LiveId" clId="{BFBF0425-73AE-4064-9BF2-2B322482F063}" dt="2024-04-29T08:44:49.677" v="2587" actId="14100"/>
          <ac:picMkLst>
            <pc:docMk/>
            <pc:sldMk cId="700108226" sldId="271"/>
            <ac:picMk id="11" creationId="{B1C2D724-DE4F-705B-5FFE-33A8DB5E879E}"/>
          </ac:picMkLst>
        </pc:picChg>
      </pc:sldChg>
      <pc:sldChg chg="addSp delSp modSp add mod ord">
        <pc:chgData name="Louis Huygens" userId="2a1e60de9b7698e4" providerId="LiveId" clId="{BFBF0425-73AE-4064-9BF2-2B322482F063}" dt="2024-04-29T10:07:10.996" v="6077" actId="2"/>
        <pc:sldMkLst>
          <pc:docMk/>
          <pc:sldMk cId="246245468" sldId="272"/>
        </pc:sldMkLst>
        <pc:spChg chg="mod">
          <ac:chgData name="Louis Huygens" userId="2a1e60de9b7698e4" providerId="LiveId" clId="{BFBF0425-73AE-4064-9BF2-2B322482F063}" dt="2024-04-29T10:07:10.996" v="6077" actId="2"/>
          <ac:spMkLst>
            <pc:docMk/>
            <pc:sldMk cId="246245468" sldId="272"/>
            <ac:spMk id="2" creationId="{9CD62300-EBA8-555B-CE11-F5F2E8E0F6E9}"/>
          </ac:spMkLst>
        </pc:spChg>
        <pc:spChg chg="add mod ord">
          <ac:chgData name="Louis Huygens" userId="2a1e60de9b7698e4" providerId="LiveId" clId="{BFBF0425-73AE-4064-9BF2-2B322482F063}" dt="2024-04-29T10:01:20.775" v="5895" actId="166"/>
          <ac:spMkLst>
            <pc:docMk/>
            <pc:sldMk cId="246245468" sldId="272"/>
            <ac:spMk id="3" creationId="{F84B7ED7-206A-1370-7E91-823974C55B4A}"/>
          </ac:spMkLst>
        </pc:spChg>
        <pc:spChg chg="add del">
          <ac:chgData name="Louis Huygens" userId="2a1e60de9b7698e4" providerId="LiveId" clId="{BFBF0425-73AE-4064-9BF2-2B322482F063}" dt="2024-04-29T09:58:10.363" v="5539" actId="21"/>
          <ac:spMkLst>
            <pc:docMk/>
            <pc:sldMk cId="246245468" sldId="272"/>
            <ac:spMk id="4" creationId="{D859F5B6-AF48-DF3F-3B2B-76943850F560}"/>
          </ac:spMkLst>
        </pc:spChg>
        <pc:spChg chg="add mod ord">
          <ac:chgData name="Louis Huygens" userId="2a1e60de9b7698e4" providerId="LiveId" clId="{BFBF0425-73AE-4064-9BF2-2B322482F063}" dt="2024-04-29T10:01:14.917" v="5893" actId="1076"/>
          <ac:spMkLst>
            <pc:docMk/>
            <pc:sldMk cId="246245468" sldId="272"/>
            <ac:spMk id="6" creationId="{D74890F2-E182-40E3-5C35-6EB25056718C}"/>
          </ac:spMkLst>
        </pc:spChg>
        <pc:spChg chg="add mod ord">
          <ac:chgData name="Louis Huygens" userId="2a1e60de9b7698e4" providerId="LiveId" clId="{BFBF0425-73AE-4064-9BF2-2B322482F063}" dt="2024-04-29T10:01:17.175" v="5894" actId="1076"/>
          <ac:spMkLst>
            <pc:docMk/>
            <pc:sldMk cId="246245468" sldId="272"/>
            <ac:spMk id="8" creationId="{439CEEB3-D045-4E7D-ADCC-DAA4F48637F7}"/>
          </ac:spMkLst>
        </pc:spChg>
        <pc:spChg chg="add mod ord">
          <ac:chgData name="Louis Huygens" userId="2a1e60de9b7698e4" providerId="LiveId" clId="{BFBF0425-73AE-4064-9BF2-2B322482F063}" dt="2024-04-29T09:59:46.927" v="5642" actId="207"/>
          <ac:spMkLst>
            <pc:docMk/>
            <pc:sldMk cId="246245468" sldId="272"/>
            <ac:spMk id="11" creationId="{D859F5B6-AF48-DF3F-3B2B-76943850F560}"/>
          </ac:spMkLst>
        </pc:spChg>
        <pc:spChg chg="add mod ord">
          <ac:chgData name="Louis Huygens" userId="2a1e60de9b7698e4" providerId="LiveId" clId="{BFBF0425-73AE-4064-9BF2-2B322482F063}" dt="2024-04-29T10:01:03.768" v="5889" actId="171"/>
          <ac:spMkLst>
            <pc:docMk/>
            <pc:sldMk cId="246245468" sldId="272"/>
            <ac:spMk id="15" creationId="{06C8A358-4137-023E-B6DF-07EBE1E2F919}"/>
          </ac:spMkLst>
        </pc:spChg>
        <pc:picChg chg="add mod modCrop">
          <ac:chgData name="Louis Huygens" userId="2a1e60de9b7698e4" providerId="LiveId" clId="{BFBF0425-73AE-4064-9BF2-2B322482F063}" dt="2024-04-29T08:34:08.303" v="2510" actId="1076"/>
          <ac:picMkLst>
            <pc:docMk/>
            <pc:sldMk cId="246245468" sldId="272"/>
            <ac:picMk id="5" creationId="{07313344-3686-860F-5220-3447EB64327C}"/>
          </ac:picMkLst>
        </pc:picChg>
        <pc:picChg chg="add mod modCrop">
          <ac:chgData name="Louis Huygens" userId="2a1e60de9b7698e4" providerId="LiveId" clId="{BFBF0425-73AE-4064-9BF2-2B322482F063}" dt="2024-04-26T13:42:25.485" v="2508" actId="1036"/>
          <ac:picMkLst>
            <pc:docMk/>
            <pc:sldMk cId="246245468" sldId="272"/>
            <ac:picMk id="7" creationId="{6927B03F-0B59-9681-74E2-206A9926339A}"/>
          </ac:picMkLst>
        </pc:picChg>
        <pc:picChg chg="add mod modCrop">
          <ac:chgData name="Louis Huygens" userId="2a1e60de9b7698e4" providerId="LiveId" clId="{BFBF0425-73AE-4064-9BF2-2B322482F063}" dt="2024-04-29T08:34:05.055" v="2509" actId="1076"/>
          <ac:picMkLst>
            <pc:docMk/>
            <pc:sldMk cId="246245468" sldId="272"/>
            <ac:picMk id="10" creationId="{84E21963-39E6-D639-0FF5-2A8793B583E0}"/>
          </ac:picMkLst>
        </pc:picChg>
        <pc:picChg chg="add mod">
          <ac:chgData name="Louis Huygens" userId="2a1e60de9b7698e4" providerId="LiveId" clId="{BFBF0425-73AE-4064-9BF2-2B322482F063}" dt="2024-04-26T13:42:25.485" v="2508" actId="1036"/>
          <ac:picMkLst>
            <pc:docMk/>
            <pc:sldMk cId="246245468" sldId="272"/>
            <ac:picMk id="13" creationId="{E8E3088C-DFD7-E9A9-0533-9BD906753C69}"/>
          </ac:picMkLst>
        </pc:picChg>
      </pc:sldChg>
      <pc:sldChg chg="new del">
        <pc:chgData name="Louis Huygens" userId="2a1e60de9b7698e4" providerId="LiveId" clId="{BFBF0425-73AE-4064-9BF2-2B322482F063}" dt="2024-04-26T12:36:00.234" v="263" actId="680"/>
        <pc:sldMkLst>
          <pc:docMk/>
          <pc:sldMk cId="1372997068" sldId="272"/>
        </pc:sldMkLst>
      </pc:sldChg>
      <pc:sldChg chg="addSp delSp modSp add mod">
        <pc:chgData name="Louis Huygens" userId="2a1e60de9b7698e4" providerId="LiveId" clId="{BFBF0425-73AE-4064-9BF2-2B322482F063}" dt="2024-04-29T10:07:48.880" v="6136" actId="20577"/>
        <pc:sldMkLst>
          <pc:docMk/>
          <pc:sldMk cId="2447882636" sldId="273"/>
        </pc:sldMkLst>
        <pc:spChg chg="mod">
          <ac:chgData name="Louis Huygens" userId="2a1e60de9b7698e4" providerId="LiveId" clId="{BFBF0425-73AE-4064-9BF2-2B322482F063}" dt="2024-04-26T12:39:24.576" v="443" actId="20577"/>
          <ac:spMkLst>
            <pc:docMk/>
            <pc:sldMk cId="2447882636" sldId="273"/>
            <ac:spMk id="2" creationId="{9CD62300-EBA8-555B-CE11-F5F2E8E0F6E9}"/>
          </ac:spMkLst>
        </pc:spChg>
        <pc:spChg chg="add mod">
          <ac:chgData name="Louis Huygens" userId="2a1e60de9b7698e4" providerId="LiveId" clId="{BFBF0425-73AE-4064-9BF2-2B322482F063}" dt="2024-04-29T09:57:08.178" v="5533" actId="14100"/>
          <ac:spMkLst>
            <pc:docMk/>
            <pc:sldMk cId="2447882636" sldId="273"/>
            <ac:spMk id="3" creationId="{FD26B619-AB2B-5C97-C076-66486BE5FF54}"/>
          </ac:spMkLst>
        </pc:spChg>
        <pc:spChg chg="add mod">
          <ac:chgData name="Louis Huygens" userId="2a1e60de9b7698e4" providerId="LiveId" clId="{BFBF0425-73AE-4064-9BF2-2B322482F063}" dt="2024-04-29T09:57:19.005" v="5536" actId="14100"/>
          <ac:spMkLst>
            <pc:docMk/>
            <pc:sldMk cId="2447882636" sldId="273"/>
            <ac:spMk id="4" creationId="{5E8542E2-484A-C689-44E6-8944D09F3654}"/>
          </ac:spMkLst>
        </pc:spChg>
        <pc:spChg chg="add mod">
          <ac:chgData name="Louis Huygens" userId="2a1e60de9b7698e4" providerId="LiveId" clId="{BFBF0425-73AE-4064-9BF2-2B322482F063}" dt="2024-04-29T08:58:19.308" v="3380" actId="20577"/>
          <ac:spMkLst>
            <pc:docMk/>
            <pc:sldMk cId="2447882636" sldId="273"/>
            <ac:spMk id="8" creationId="{202FDDCD-65D4-10ED-E85A-31E32190A121}"/>
          </ac:spMkLst>
        </pc:spChg>
        <pc:spChg chg="add mod">
          <ac:chgData name="Louis Huygens" userId="2a1e60de9b7698e4" providerId="LiveId" clId="{BFBF0425-73AE-4064-9BF2-2B322482F063}" dt="2024-04-29T10:07:48.880" v="6136" actId="20577"/>
          <ac:spMkLst>
            <pc:docMk/>
            <pc:sldMk cId="2447882636" sldId="273"/>
            <ac:spMk id="10" creationId="{46FB815F-E3C5-0D06-C348-5731E4030B73}"/>
          </ac:spMkLst>
        </pc:spChg>
        <pc:spChg chg="add del mod">
          <ac:chgData name="Louis Huygens" userId="2a1e60de9b7698e4" providerId="LiveId" clId="{BFBF0425-73AE-4064-9BF2-2B322482F063}" dt="2024-04-29T09:59:00.218" v="5585" actId="21"/>
          <ac:spMkLst>
            <pc:docMk/>
            <pc:sldMk cId="2447882636" sldId="273"/>
            <ac:spMk id="11" creationId="{D859F5B6-AF48-DF3F-3B2B-76943850F560}"/>
          </ac:spMkLst>
        </pc:spChg>
        <pc:picChg chg="add mod">
          <ac:chgData name="Louis Huygens" userId="2a1e60de9b7698e4" providerId="LiveId" clId="{BFBF0425-73AE-4064-9BF2-2B322482F063}" dt="2024-04-29T08:49:06.280" v="2625" actId="1076"/>
          <ac:picMkLst>
            <pc:docMk/>
            <pc:sldMk cId="2447882636" sldId="273"/>
            <ac:picMk id="5" creationId="{CD59D834-7082-9BF5-A17C-1E75432D00DA}"/>
          </ac:picMkLst>
        </pc:picChg>
        <pc:picChg chg="add mod">
          <ac:chgData name="Louis Huygens" userId="2a1e60de9b7698e4" providerId="LiveId" clId="{BFBF0425-73AE-4064-9BF2-2B322482F063}" dt="2024-04-29T08:58:24.467" v="3381" actId="1076"/>
          <ac:picMkLst>
            <pc:docMk/>
            <pc:sldMk cId="2447882636" sldId="273"/>
            <ac:picMk id="6" creationId="{C4313B33-2565-FEA1-495F-2F4E16086EC9}"/>
          </ac:picMkLst>
        </pc:picChg>
        <pc:picChg chg="add mod modCrop">
          <ac:chgData name="Louis Huygens" userId="2a1e60de9b7698e4" providerId="LiveId" clId="{BFBF0425-73AE-4064-9BF2-2B322482F063}" dt="2024-04-29T08:49:09.961" v="2626" actId="1076"/>
          <ac:picMkLst>
            <pc:docMk/>
            <pc:sldMk cId="2447882636" sldId="273"/>
            <ac:picMk id="7" creationId="{7832B4E6-E2FF-0726-8AF9-B9BBF34C21A9}"/>
          </ac:picMkLst>
        </pc:picChg>
      </pc:sldChg>
      <pc:sldChg chg="addSp modSp add mod ord">
        <pc:chgData name="Louis Huygens" userId="2a1e60de9b7698e4" providerId="LiveId" clId="{BFBF0425-73AE-4064-9BF2-2B322482F063}" dt="2024-04-29T10:03:41.868" v="5933" actId="207"/>
        <pc:sldMkLst>
          <pc:docMk/>
          <pc:sldMk cId="107291597" sldId="274"/>
        </pc:sldMkLst>
        <pc:spChg chg="mod">
          <ac:chgData name="Louis Huygens" userId="2a1e60de9b7698e4" providerId="LiveId" clId="{BFBF0425-73AE-4064-9BF2-2B322482F063}" dt="2024-04-26T12:41:36.251" v="598" actId="403"/>
          <ac:spMkLst>
            <pc:docMk/>
            <pc:sldMk cId="107291597" sldId="274"/>
            <ac:spMk id="2" creationId="{9CD62300-EBA8-555B-CE11-F5F2E8E0F6E9}"/>
          </ac:spMkLst>
        </pc:spChg>
        <pc:spChg chg="add mod ord">
          <ac:chgData name="Louis Huygens" userId="2a1e60de9b7698e4" providerId="LiveId" clId="{BFBF0425-73AE-4064-9BF2-2B322482F063}" dt="2024-04-29T10:03:41.868" v="5933" actId="207"/>
          <ac:spMkLst>
            <pc:docMk/>
            <pc:sldMk cId="107291597" sldId="274"/>
            <ac:spMk id="3" creationId="{6852E7A6-A402-550B-4535-47E513BC884A}"/>
          </ac:spMkLst>
        </pc:spChg>
        <pc:spChg chg="add mod ord">
          <ac:chgData name="Louis Huygens" userId="2a1e60de9b7698e4" providerId="LiveId" clId="{BFBF0425-73AE-4064-9BF2-2B322482F063}" dt="2024-04-29T10:03:39.608" v="5932" actId="207"/>
          <ac:spMkLst>
            <pc:docMk/>
            <pc:sldMk cId="107291597" sldId="274"/>
            <ac:spMk id="4" creationId="{90556179-4AF6-F7E0-3DFD-9356D470039B}"/>
          </ac:spMkLst>
        </pc:spChg>
        <pc:spChg chg="add mod">
          <ac:chgData name="Louis Huygens" userId="2a1e60de9b7698e4" providerId="LiveId" clId="{BFBF0425-73AE-4064-9BF2-2B322482F063}" dt="2024-04-29T10:02:07.151" v="5901" actId="14100"/>
          <ac:spMkLst>
            <pc:docMk/>
            <pc:sldMk cId="107291597" sldId="274"/>
            <ac:spMk id="5" creationId="{6A327AC0-5EC3-5885-18A4-E876A31146B3}"/>
          </ac:spMkLst>
        </pc:spChg>
        <pc:spChg chg="add mod ord">
          <ac:chgData name="Louis Huygens" userId="2a1e60de9b7698e4" providerId="LiveId" clId="{BFBF0425-73AE-4064-9BF2-2B322482F063}" dt="2024-04-29T10:02:53.117" v="5918" actId="1036"/>
          <ac:spMkLst>
            <pc:docMk/>
            <pc:sldMk cId="107291597" sldId="274"/>
            <ac:spMk id="6" creationId="{365F60DC-BED8-CF68-467D-0939CB0665D5}"/>
          </ac:spMkLst>
        </pc:spChg>
        <pc:spChg chg="add mod ord">
          <ac:chgData name="Louis Huygens" userId="2a1e60de9b7698e4" providerId="LiveId" clId="{BFBF0425-73AE-4064-9BF2-2B322482F063}" dt="2024-04-29T10:03:34.388" v="5930" actId="166"/>
          <ac:spMkLst>
            <pc:docMk/>
            <pc:sldMk cId="107291597" sldId="274"/>
            <ac:spMk id="7" creationId="{6DF77645-1980-4133-80DD-007A4AED38CB}"/>
          </ac:spMkLst>
        </pc:spChg>
      </pc:sldChg>
      <pc:sldChg chg="new del">
        <pc:chgData name="Louis Huygens" userId="2a1e60de9b7698e4" providerId="LiveId" clId="{BFBF0425-73AE-4064-9BF2-2B322482F063}" dt="2024-04-26T12:40:55.729" v="514" actId="680"/>
        <pc:sldMkLst>
          <pc:docMk/>
          <pc:sldMk cId="2882806529" sldId="274"/>
        </pc:sldMkLst>
      </pc:sldChg>
      <pc:sldChg chg="modSp add del mod">
        <pc:chgData name="Louis Huygens" userId="2a1e60de9b7698e4" providerId="LiveId" clId="{BFBF0425-73AE-4064-9BF2-2B322482F063}" dt="2024-04-29T09:34:02.822" v="5412" actId="2696"/>
        <pc:sldMkLst>
          <pc:docMk/>
          <pc:sldMk cId="1686937578" sldId="275"/>
        </pc:sldMkLst>
        <pc:spChg chg="mod">
          <ac:chgData name="Louis Huygens" userId="2a1e60de9b7698e4" providerId="LiveId" clId="{BFBF0425-73AE-4064-9BF2-2B322482F063}" dt="2024-04-26T12:42:53.652" v="685" actId="403"/>
          <ac:spMkLst>
            <pc:docMk/>
            <pc:sldMk cId="1686937578" sldId="275"/>
            <ac:spMk id="2" creationId="{9CD62300-EBA8-555B-CE11-F5F2E8E0F6E9}"/>
          </ac:spMkLst>
        </pc:spChg>
      </pc:sldChg>
      <pc:sldChg chg="delSp new del mod">
        <pc:chgData name="Louis Huygens" userId="2a1e60de9b7698e4" providerId="LiveId" clId="{BFBF0425-73AE-4064-9BF2-2B322482F063}" dt="2024-04-26T13:09:29.289" v="2257" actId="2696"/>
        <pc:sldMkLst>
          <pc:docMk/>
          <pc:sldMk cId="1466580274" sldId="276"/>
        </pc:sldMkLst>
        <pc:spChg chg="del">
          <ac:chgData name="Louis Huygens" userId="2a1e60de9b7698e4" providerId="LiveId" clId="{BFBF0425-73AE-4064-9BF2-2B322482F063}" dt="2024-04-26T12:48:40.024" v="710" actId="21"/>
          <ac:spMkLst>
            <pc:docMk/>
            <pc:sldMk cId="1466580274" sldId="276"/>
            <ac:spMk id="3" creationId="{9BD0DA44-FB2F-0B8C-DED7-CB8DDA6FFAB4}"/>
          </ac:spMkLst>
        </pc:spChg>
        <pc:spChg chg="del">
          <ac:chgData name="Louis Huygens" userId="2a1e60de9b7698e4" providerId="LiveId" clId="{BFBF0425-73AE-4064-9BF2-2B322482F063}" dt="2024-04-26T12:48:40.024" v="710" actId="21"/>
          <ac:spMkLst>
            <pc:docMk/>
            <pc:sldMk cId="1466580274" sldId="276"/>
            <ac:spMk id="4" creationId="{7B59DA4E-1FA3-BF98-58D2-68D49FA3B5D7}"/>
          </ac:spMkLst>
        </pc:spChg>
        <pc:spChg chg="del">
          <ac:chgData name="Louis Huygens" userId="2a1e60de9b7698e4" providerId="LiveId" clId="{BFBF0425-73AE-4064-9BF2-2B322482F063}" dt="2024-04-26T12:48:40.024" v="710" actId="21"/>
          <ac:spMkLst>
            <pc:docMk/>
            <pc:sldMk cId="1466580274" sldId="276"/>
            <ac:spMk id="5" creationId="{6659D3B3-5931-EA71-0F83-E7886C911FDA}"/>
          </ac:spMkLst>
        </pc:spChg>
        <pc:spChg chg="del">
          <ac:chgData name="Louis Huygens" userId="2a1e60de9b7698e4" providerId="LiveId" clId="{BFBF0425-73AE-4064-9BF2-2B322482F063}" dt="2024-04-26T12:48:40.024" v="710" actId="21"/>
          <ac:spMkLst>
            <pc:docMk/>
            <pc:sldMk cId="1466580274" sldId="276"/>
            <ac:spMk id="6" creationId="{434A0B0D-5012-B571-9973-D0BC6DD3C199}"/>
          </ac:spMkLst>
        </pc:spChg>
      </pc:sldChg>
      <pc:sldChg chg="addSp delSp modSp add mod">
        <pc:chgData name="Louis Huygens" userId="2a1e60de9b7698e4" providerId="LiveId" clId="{BFBF0425-73AE-4064-9BF2-2B322482F063}" dt="2024-04-29T09:54:27.240" v="5522" actId="16037"/>
        <pc:sldMkLst>
          <pc:docMk/>
          <pc:sldMk cId="4050442624" sldId="277"/>
        </pc:sldMkLst>
        <pc:spChg chg="mod">
          <ac:chgData name="Louis Huygens" userId="2a1e60de9b7698e4" providerId="LiveId" clId="{BFBF0425-73AE-4064-9BF2-2B322482F063}" dt="2024-04-26T13:06:36.903" v="2149" actId="20577"/>
          <ac:spMkLst>
            <pc:docMk/>
            <pc:sldMk cId="4050442624" sldId="277"/>
            <ac:spMk id="2" creationId="{9CD62300-EBA8-555B-CE11-F5F2E8E0F6E9}"/>
          </ac:spMkLst>
        </pc:spChg>
        <pc:spChg chg="add del mod">
          <ac:chgData name="Louis Huygens" userId="2a1e60de9b7698e4" providerId="LiveId" clId="{BFBF0425-73AE-4064-9BF2-2B322482F063}" dt="2024-04-26T13:06:49.450" v="2151" actId="478"/>
          <ac:spMkLst>
            <pc:docMk/>
            <pc:sldMk cId="4050442624" sldId="277"/>
            <ac:spMk id="5" creationId="{668F579D-2EBD-5231-FCA1-06A3407A28A1}"/>
          </ac:spMkLst>
        </pc:spChg>
        <pc:spChg chg="del">
          <ac:chgData name="Louis Huygens" userId="2a1e60de9b7698e4" providerId="LiveId" clId="{BFBF0425-73AE-4064-9BF2-2B322482F063}" dt="2024-04-26T13:06:44.756" v="2150" actId="478"/>
          <ac:spMkLst>
            <pc:docMk/>
            <pc:sldMk cId="4050442624" sldId="277"/>
            <ac:spMk id="10" creationId="{9BD0DA44-FB2F-0B8C-DED7-CB8DDA6FFAB4}"/>
          </ac:spMkLst>
        </pc:spChg>
        <pc:spChg chg="mod">
          <ac:chgData name="Louis Huygens" userId="2a1e60de9b7698e4" providerId="LiveId" clId="{BFBF0425-73AE-4064-9BF2-2B322482F063}" dt="2024-04-29T09:54:27.240" v="5522" actId="16037"/>
          <ac:spMkLst>
            <pc:docMk/>
            <pc:sldMk cId="4050442624" sldId="277"/>
            <ac:spMk id="13" creationId="{6659D3B3-5931-EA71-0F83-E7886C911FDA}"/>
          </ac:spMkLst>
        </pc:spChg>
        <pc:spChg chg="mod">
          <ac:chgData name="Louis Huygens" userId="2a1e60de9b7698e4" providerId="LiveId" clId="{BFBF0425-73AE-4064-9BF2-2B322482F063}" dt="2024-04-29T09:35:32.545" v="5502" actId="113"/>
          <ac:spMkLst>
            <pc:docMk/>
            <pc:sldMk cId="4050442624" sldId="277"/>
            <ac:spMk id="15" creationId="{434A0B0D-5012-B571-9973-D0BC6DD3C199}"/>
          </ac:spMkLst>
        </pc:spChg>
        <pc:spChg chg="del">
          <ac:chgData name="Louis Huygens" userId="2a1e60de9b7698e4" providerId="LiveId" clId="{BFBF0425-73AE-4064-9BF2-2B322482F063}" dt="2024-04-26T13:06:52.993" v="2152" actId="478"/>
          <ac:spMkLst>
            <pc:docMk/>
            <pc:sldMk cId="4050442624" sldId="277"/>
            <ac:spMk id="20" creationId="{CB150911-2348-FBAC-80A5-9ACC6DE90310}"/>
          </ac:spMkLst>
        </pc:spChg>
        <pc:picChg chg="del">
          <ac:chgData name="Louis Huygens" userId="2a1e60de9b7698e4" providerId="LiveId" clId="{BFBF0425-73AE-4064-9BF2-2B322482F063}" dt="2024-04-26T13:07:00.266" v="2155" actId="478"/>
          <ac:picMkLst>
            <pc:docMk/>
            <pc:sldMk cId="4050442624" sldId="277"/>
            <ac:picMk id="4" creationId="{07BBD69B-4151-099B-DF33-85E14786943A}"/>
          </ac:picMkLst>
        </pc:picChg>
        <pc:picChg chg="add mod">
          <ac:chgData name="Louis Huygens" userId="2a1e60de9b7698e4" providerId="LiveId" clId="{BFBF0425-73AE-4064-9BF2-2B322482F063}" dt="2024-04-29T08:35:24.046" v="2518" actId="1038"/>
          <ac:picMkLst>
            <pc:docMk/>
            <pc:sldMk cId="4050442624" sldId="277"/>
            <ac:picMk id="7" creationId="{B9C617BC-83B2-3A08-B3AE-B4F0EA459749}"/>
          </ac:picMkLst>
        </pc:picChg>
        <pc:picChg chg="mod">
          <ac:chgData name="Louis Huygens" userId="2a1e60de9b7698e4" providerId="LiveId" clId="{BFBF0425-73AE-4064-9BF2-2B322482F063}" dt="2024-04-26T13:08:23.095" v="2171" actId="1076"/>
          <ac:picMkLst>
            <pc:docMk/>
            <pc:sldMk cId="4050442624" sldId="277"/>
            <ac:picMk id="19" creationId="{A82574E0-9D75-98DE-78FB-849540D5314A}"/>
          </ac:picMkLst>
        </pc:picChg>
        <pc:picChg chg="del">
          <ac:chgData name="Louis Huygens" userId="2a1e60de9b7698e4" providerId="LiveId" clId="{BFBF0425-73AE-4064-9BF2-2B322482F063}" dt="2024-04-26T13:06:58.557" v="2154" actId="478"/>
          <ac:picMkLst>
            <pc:docMk/>
            <pc:sldMk cId="4050442624" sldId="277"/>
            <ac:picMk id="21" creationId="{0DDB4946-1BB2-4EB7-9C67-85A898E559D3}"/>
          </ac:picMkLst>
        </pc:picChg>
        <pc:picChg chg="del">
          <ac:chgData name="Louis Huygens" userId="2a1e60de9b7698e4" providerId="LiveId" clId="{BFBF0425-73AE-4064-9BF2-2B322482F063}" dt="2024-04-26T13:06:56.442" v="2153" actId="478"/>
          <ac:picMkLst>
            <pc:docMk/>
            <pc:sldMk cId="4050442624" sldId="277"/>
            <ac:picMk id="22" creationId="{183E4027-D6A0-7E87-33D3-620C45C36286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3.png>
</file>

<file path=ppt/media/image4.jpe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6467DF-2835-489E-84A9-F1947EB704CA}" type="datetimeFigureOut">
              <a:rPr lang="en-GB" smtClean="0"/>
              <a:t>10/05/2024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622C78-2CF0-4B7C-A354-4222EA2D18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1288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85B9F-6C0A-1E0B-293A-47EDB30293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B49191-01E2-C5D0-2C10-ACA231F572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E9D1E-BC4A-8DD0-DDBD-D6FED6B97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183EE-D19A-4F0C-A7D6-0790519ABB34}" type="datetime1">
              <a:rPr lang="en-GB" smtClean="0"/>
              <a:t>10/05/2024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AC079-1026-594B-5C16-9ECD0679D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4F0B0-6964-FE81-0E01-6C0B7F3FA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345EF-6216-43F2-A174-2358702CD3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219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36019-A006-CC7E-6B4D-B916DEA0C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C23FB6-6B30-615E-A0A3-1831229C92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E29AC-BB49-EBBF-87F1-B2797807F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72AF3-F3AF-4F73-A9E1-85DF21A16078}" type="datetime1">
              <a:rPr lang="en-GB" smtClean="0"/>
              <a:t>10/05/2024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A255A-5328-1915-EB47-3D3A8E056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46F36-FA1A-23F1-AD36-755E77F21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345EF-6216-43F2-A174-2358702CD3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5631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2298F8-848F-DEA7-C9FE-6F834CBF34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ACB7F9-B006-3B3E-16AB-29D39CEC2D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7BFABA-1ABA-9FC0-BB0A-C3FB561AA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D379C-4C5A-4CA5-B63A-2261C99181F4}" type="datetime1">
              <a:rPr lang="en-GB" smtClean="0"/>
              <a:t>10/05/2024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D0A4F9-CCEC-1AFB-5169-424BEA20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60C272-A364-EF46-F294-CA4B07EA1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345EF-6216-43F2-A174-2358702CD3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4895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BAC4E-6275-0CCC-A5DE-C873E2814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2CD55-8FF4-78AD-6835-27D14D081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5A711-02FF-6311-7A88-2306A7B9B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54BAE-FF10-4EA3-8FDB-72F18DA4F4D5}" type="datetime1">
              <a:rPr lang="en-GB" smtClean="0"/>
              <a:t>10/05/2024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3324D-B835-FD7E-0D6D-0ADD6DFB1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248B5-5AF0-7C80-4A9D-289A10502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345EF-6216-43F2-A174-2358702CD3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9123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77570-9ED3-9677-13CC-4758163E4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397993-7288-6CF0-B2A1-A080809979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6E6DE9-2ACB-8D76-3066-2B397F143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EB0C3-F142-4591-9F7E-2770D8E0E005}" type="datetime1">
              <a:rPr lang="en-GB" smtClean="0"/>
              <a:t>10/05/2024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D3A6B1-B4F3-EBA2-9D4B-B4C346B83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16658-B9FB-231B-3392-268DB711D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345EF-6216-43F2-A174-2358702CD3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6640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A43A6-9C0F-3B0B-751B-A3AB8BAD7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CA5CF-B183-6F72-287C-4D49B985D0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415395-C9CC-3F17-3941-62D5B99D5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E28F8-AEE1-87E7-2802-5B82659BE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77AE8-8DE2-4E25-99ED-1668365BF692}" type="datetime1">
              <a:rPr lang="en-GB" smtClean="0"/>
              <a:t>10/05/2024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DD34BE-1F46-DECF-D3C3-7F01D0D12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BD89CA-0996-F8FE-635A-BFDE5F276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345EF-6216-43F2-A174-2358702CD3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7069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AD489-5808-2664-04A1-CBEA9C7A3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9D43E8-81AA-58FC-D735-1EC868EC2A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BC2739-795A-20DA-B3C6-ADB28D47F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388E22-2458-5161-FD03-FE53A06C48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8AFDA7-CC70-D72F-0C9E-4490912FF6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2D85E3-FE25-B69C-46C0-01848329C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71057-B26A-444C-B831-EBE84AA6AC49}" type="datetime1">
              <a:rPr lang="en-GB" smtClean="0"/>
              <a:t>10/05/2024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5FD68B-3786-2DD4-E122-C593499BE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1B90B-6A67-D55F-9B93-D9395D8AF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345EF-6216-43F2-A174-2358702CD3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594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2354C-7AD3-AFC4-898C-8B5875275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942FDE-F8F8-E40B-652C-F46896B09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1DF95-B1E9-45CA-AA38-C6998AC6A1C5}" type="datetime1">
              <a:rPr lang="en-GB" smtClean="0"/>
              <a:t>10/05/2024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624563-1B0E-62E4-BFDE-CEF9E26D4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4357EB-E200-DCD0-561D-B104C9B17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345EF-6216-43F2-A174-2358702CD3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6381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EE66AA-19D5-5A6F-319E-805EF0E42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3DCC6-991A-4BA0-B37C-BBCC0714C03D}" type="datetime1">
              <a:rPr lang="en-GB" smtClean="0"/>
              <a:t>10/05/2024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C655C7-FF4B-902F-E88A-978D82297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1638CF-7737-E454-C236-1EAA6B79F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345EF-6216-43F2-A174-2358702CD3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6367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C162D-F7C9-7D93-264F-53DC6D36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849F1-2FF3-2401-0084-B2CADFF37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21059D-DEBE-B287-74ED-89504A3355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CF9932-AED1-8895-7904-6C5869CB6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8BA6B-600A-4963-B556-7CC948D9D88E}" type="datetime1">
              <a:rPr lang="en-GB" smtClean="0"/>
              <a:t>10/05/2024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74E11E-367C-3984-A384-264007C0C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640822-12C1-95A1-3B87-A8E13AB40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345EF-6216-43F2-A174-2358702CD3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4675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5384B-8DF6-A18A-A819-31A61CA98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D5DCC8-C077-9681-D0A6-E197BD7F3F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CFAFFE-C31C-CE5C-FB67-8CE34BABB0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BED2F2-982A-7D2F-7E2D-73442DECC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EC294-AEEC-4BE2-80C6-8CE57921CBB7}" type="datetime1">
              <a:rPr lang="en-GB" smtClean="0"/>
              <a:t>10/05/2024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BBA842-D474-AE82-BD6D-33224128C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C99DB0-5F9F-DD77-4FA4-79CBE4F1F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345EF-6216-43F2-A174-2358702CD3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0894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87FC14-63C3-E1ED-B176-6152C97B0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98B834-CAD1-B50F-A583-AFBC2D8E43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1AEC52-F054-6746-1DD9-2261A966BB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3EBEA2-615E-4115-9015-14D103159B66}" type="datetime1">
              <a:rPr lang="en-GB" smtClean="0"/>
              <a:t>10/05/2024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2EEF-50E6-00BD-5C3F-55521893C7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BA3C4C-9918-F677-D0A0-68B0B41ABB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6345EF-6216-43F2-A174-2358702CD3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639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ADD9D6-0FF5-4DF8-42CF-1218D07A70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n-GB" sz="4800" b="1" dirty="0">
                <a:solidFill>
                  <a:schemeClr val="bg1"/>
                </a:solidFill>
              </a:rPr>
              <a:t>Implementation, Development and Testing of a Robotic 3D Printing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856E55-82F8-DDC7-5E17-DC94BD94A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en-GB" dirty="0"/>
              <a:t>Louis Huygens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62B74E-D1EA-40AA-A72B-0CBB3719C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345EF-6216-43F2-A174-2358702CD3F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1431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D62300-EBA8-555B-CE11-F5F2E8E0F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9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Conclusions</a:t>
            </a:r>
            <a:b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000" dirty="0">
                <a:solidFill>
                  <a:srgbClr val="FFFFFF"/>
                </a:solidFill>
              </a:rPr>
              <a:t>What has been learned</a:t>
            </a:r>
            <a:endParaRPr lang="en-US" sz="2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FB8C52-23F4-4F01-FCAF-EED8D9199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345EF-6216-43F2-A174-2358702CD3FF}" type="slidenum">
              <a:rPr lang="en-GB" smtClean="0"/>
              <a:t>10</a:t>
            </a:fld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327AC0-5EC3-5885-18A4-E876A31146B3}"/>
              </a:ext>
            </a:extLst>
          </p:cNvPr>
          <p:cNvSpPr/>
          <p:nvPr/>
        </p:nvSpPr>
        <p:spPr>
          <a:xfrm>
            <a:off x="658857" y="1784167"/>
            <a:ext cx="5174384" cy="432000"/>
          </a:xfrm>
          <a:prstGeom prst="rect">
            <a:avLst/>
          </a:prstGeom>
          <a:solidFill>
            <a:srgbClr val="5EBDC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5F60DC-BED8-CF68-467D-0939CB0665D5}"/>
              </a:ext>
            </a:extLst>
          </p:cNvPr>
          <p:cNvSpPr/>
          <p:nvPr/>
        </p:nvSpPr>
        <p:spPr>
          <a:xfrm>
            <a:off x="610650" y="3374661"/>
            <a:ext cx="5174384" cy="432000"/>
          </a:xfrm>
          <a:prstGeom prst="rect">
            <a:avLst/>
          </a:prstGeom>
          <a:solidFill>
            <a:srgbClr val="5EBDC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52E7A6-A402-550B-4535-47E513BC884A}"/>
              </a:ext>
            </a:extLst>
          </p:cNvPr>
          <p:cNvSpPr txBox="1"/>
          <p:nvPr/>
        </p:nvSpPr>
        <p:spPr>
          <a:xfrm>
            <a:off x="610651" y="1784658"/>
            <a:ext cx="522259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What was Achieved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Established a fully capable robotic 3D printing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Able to replicate desktop printer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Retrofitted with off the shelf, hobby grade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Implementation of bed levelling</a:t>
            </a:r>
          </a:p>
          <a:p>
            <a:endParaRPr lang="en-GB" sz="1600" dirty="0"/>
          </a:p>
          <a:p>
            <a:r>
              <a:rPr lang="en-GB" sz="2400" b="1" dirty="0">
                <a:solidFill>
                  <a:schemeClr val="bg1"/>
                </a:solidFill>
              </a:rPr>
              <a:t>Setbacks</a:t>
            </a:r>
          </a:p>
          <a:p>
            <a:r>
              <a:rPr lang="en-GB" sz="1600" b="1" dirty="0"/>
              <a:t>Print Failures – </a:t>
            </a:r>
            <a:r>
              <a:rPr lang="en-GB" sz="1600" dirty="0"/>
              <a:t>Failed print tests from poor bed adhesion and jammed nozzles. Rectified by changing filament, and tuning Z offset</a:t>
            </a:r>
            <a:endParaRPr lang="en-GB" sz="1600" b="1" dirty="0"/>
          </a:p>
          <a:p>
            <a:endParaRPr lang="en-GB" sz="1600" b="1" dirty="0"/>
          </a:p>
          <a:p>
            <a:r>
              <a:rPr lang="en-GB" sz="1600" b="1" dirty="0"/>
              <a:t>Signal Conversions – </a:t>
            </a:r>
            <a:r>
              <a:rPr lang="en-GB" sz="1600" dirty="0"/>
              <a:t>Arduino and robot controller use different voltage signals. Voltages needed to be converted.</a:t>
            </a:r>
          </a:p>
          <a:p>
            <a:endParaRPr lang="en-GB" sz="1600" dirty="0"/>
          </a:p>
          <a:p>
            <a:r>
              <a:rPr lang="en-GB" sz="1600" b="1" dirty="0"/>
              <a:t>Teamwork - </a:t>
            </a:r>
            <a:r>
              <a:rPr lang="en-GB" sz="1600" dirty="0"/>
              <a:t>Coordination with other members working on project to ensure effective management of lab time.</a:t>
            </a:r>
          </a:p>
          <a:p>
            <a:endParaRPr lang="en-GB" sz="1600" b="1" dirty="0"/>
          </a:p>
          <a:p>
            <a:endParaRPr lang="en-GB" sz="16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F77645-1980-4133-80DD-007A4AED38CB}"/>
              </a:ext>
            </a:extLst>
          </p:cNvPr>
          <p:cNvSpPr/>
          <p:nvPr/>
        </p:nvSpPr>
        <p:spPr>
          <a:xfrm>
            <a:off x="5857344" y="2356078"/>
            <a:ext cx="5174384" cy="432000"/>
          </a:xfrm>
          <a:prstGeom prst="rect">
            <a:avLst/>
          </a:prstGeom>
          <a:solidFill>
            <a:srgbClr val="5EBDC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556179-4AF6-F7E0-3DFD-9356D470039B}"/>
              </a:ext>
            </a:extLst>
          </p:cNvPr>
          <p:cNvSpPr txBox="1"/>
          <p:nvPr/>
        </p:nvSpPr>
        <p:spPr>
          <a:xfrm>
            <a:off x="5833241" y="2343957"/>
            <a:ext cx="5222590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Next Steps</a:t>
            </a:r>
            <a:endParaRPr lang="en-GB" sz="1600" b="1" dirty="0">
              <a:solidFill>
                <a:schemeClr val="bg1"/>
              </a:solidFill>
            </a:endParaRPr>
          </a:p>
          <a:p>
            <a:r>
              <a:rPr lang="en-GB" sz="1600" b="1" dirty="0"/>
              <a:t>Improve positional accuracy</a:t>
            </a:r>
            <a:r>
              <a:rPr lang="en-GB" sz="1600" dirty="0"/>
              <a:t> – Fully recalibrate and retune the machine. Perform additional testing to find new positional accuracy. Consider using EGM.</a:t>
            </a:r>
          </a:p>
          <a:p>
            <a:endParaRPr lang="en-GB" sz="1600" b="1" dirty="0"/>
          </a:p>
          <a:p>
            <a:r>
              <a:rPr lang="en-GB" sz="1600" b="1" dirty="0"/>
              <a:t>Temperature control – </a:t>
            </a:r>
            <a:r>
              <a:rPr lang="en-GB" sz="1600" dirty="0"/>
              <a:t>Implement PID temperature control on print head and bed. Experiment with different materials.</a:t>
            </a:r>
          </a:p>
          <a:p>
            <a:endParaRPr lang="en-GB" sz="1600" b="1" dirty="0"/>
          </a:p>
          <a:p>
            <a:r>
              <a:rPr lang="en-GB" sz="1600" b="1" dirty="0"/>
              <a:t>Improve print quality – </a:t>
            </a:r>
            <a:r>
              <a:rPr lang="en-GB" sz="1600" dirty="0"/>
              <a:t>Perform further tuning of parameter to improve overall print quality</a:t>
            </a:r>
          </a:p>
          <a:p>
            <a:endParaRPr lang="en-GB" sz="1600" dirty="0"/>
          </a:p>
          <a:p>
            <a:r>
              <a:rPr lang="en-GB" sz="1600" b="1" dirty="0"/>
              <a:t>Multi axis demonstration – </a:t>
            </a:r>
            <a:r>
              <a:rPr lang="en-GB" sz="1600" dirty="0"/>
              <a:t>Testing of non-planar printing and utilisation of multi axis capabilities</a:t>
            </a:r>
          </a:p>
        </p:txBody>
      </p:sp>
    </p:spTree>
    <p:extLst>
      <p:ext uri="{BB962C8B-B14F-4D97-AF65-F5344CB8AC3E}">
        <p14:creationId xmlns:p14="http://schemas.microsoft.com/office/powerpoint/2010/main" val="107291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C507B0-5ABC-80C4-B083-8C93763C01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n-GB" sz="4800" dirty="0">
                <a:solidFill>
                  <a:srgbClr val="FFFFFF"/>
                </a:solidFill>
              </a:rPr>
              <a:t>Thank you for Listening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10F111-AE17-D9B2-7646-354221627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en-GB" dirty="0"/>
              <a:t>Questions?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CF323-FA33-EF75-5CFB-BF9AEAA95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345EF-6216-43F2-A174-2358702CD3FF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4535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78401C-DF4B-30E3-4474-6B0E43635B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3E792B3-7DC1-86B0-3497-02BDA89CC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EB18F08-E731-057E-BFA2-90D8C97AF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C74BF0-1B2B-D529-5381-26EFAD022B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B91EE70-B4EB-FE58-1494-EEF32309B5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DAA025-E964-C129-ACBA-E6CB61E0C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GB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Introduction and Context</a:t>
            </a:r>
            <a:br>
              <a:rPr lang="en-GB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GB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robotic 3D printing? </a:t>
            </a:r>
            <a:r>
              <a:rPr lang="en-GB" sz="2000" dirty="0">
                <a:solidFill>
                  <a:srgbClr val="FFFFFF"/>
                </a:solidFill>
              </a:rPr>
              <a:t>Why are we interested?</a:t>
            </a:r>
            <a:endParaRPr lang="en-US" sz="2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F391F8-65B9-9C3A-0F08-572D8D813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345EF-6216-43F2-A174-2358702CD3FF}" type="slidenum">
              <a:rPr lang="en-GB" smtClean="0"/>
              <a:t>2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0F32DD-AB12-EA39-DD2E-3834DCA09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3844525"/>
            <a:ext cx="3297717" cy="182503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E04DAC8-D6B0-4740-3B54-5CF6A8886212}"/>
              </a:ext>
            </a:extLst>
          </p:cNvPr>
          <p:cNvSpPr/>
          <p:nvPr/>
        </p:nvSpPr>
        <p:spPr>
          <a:xfrm>
            <a:off x="1430457" y="2112442"/>
            <a:ext cx="8482900" cy="432000"/>
          </a:xfrm>
          <a:prstGeom prst="rect">
            <a:avLst/>
          </a:prstGeom>
          <a:solidFill>
            <a:srgbClr val="5EBDC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692F0A-587E-0BC5-A9A9-C7B6C3A8FA06}"/>
              </a:ext>
            </a:extLst>
          </p:cNvPr>
          <p:cNvSpPr/>
          <p:nvPr/>
        </p:nvSpPr>
        <p:spPr>
          <a:xfrm>
            <a:off x="1430457" y="3209137"/>
            <a:ext cx="4333416" cy="432000"/>
          </a:xfrm>
          <a:prstGeom prst="rect">
            <a:avLst/>
          </a:prstGeom>
          <a:solidFill>
            <a:srgbClr val="5EBDC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8B3D43-771C-DD5E-246B-CE4DD5F53B92}"/>
              </a:ext>
            </a:extLst>
          </p:cNvPr>
          <p:cNvSpPr/>
          <p:nvPr/>
        </p:nvSpPr>
        <p:spPr>
          <a:xfrm>
            <a:off x="1430457" y="4794880"/>
            <a:ext cx="3255055" cy="432000"/>
          </a:xfrm>
          <a:prstGeom prst="rect">
            <a:avLst/>
          </a:prstGeom>
          <a:solidFill>
            <a:srgbClr val="5EBDC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32B1DD-8B6E-8FCF-267D-4B9DF540E219}"/>
              </a:ext>
            </a:extLst>
          </p:cNvPr>
          <p:cNvSpPr txBox="1"/>
          <p:nvPr/>
        </p:nvSpPr>
        <p:spPr>
          <a:xfrm>
            <a:off x="1430458" y="2106272"/>
            <a:ext cx="9331084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What is it?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Use of a 6DoF robotic arm to perform 3D printing – as opposed to standard cartesian printers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Print head orientation can be fully controlled – direction of printing can be altered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r>
              <a:rPr lang="en-GB" sz="2400" b="1" dirty="0">
                <a:solidFill>
                  <a:schemeClr val="bg1"/>
                </a:solidFill>
              </a:rPr>
              <a:t>Benefits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Layer lines oriented for loading requirements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Printing on non-planar surfaces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Minimised use of support material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Larger print volume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r>
              <a:rPr lang="en-GB" sz="2400" b="1" dirty="0">
                <a:solidFill>
                  <a:schemeClr val="bg1"/>
                </a:solidFill>
              </a:rPr>
              <a:t>Applications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Advanced composite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Replication of natural structures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Large scale construction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Mass manufacture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816C94-52DB-E8FA-33C8-D28A2D81E264}"/>
              </a:ext>
            </a:extLst>
          </p:cNvPr>
          <p:cNvSpPr txBox="1"/>
          <p:nvPr/>
        </p:nvSpPr>
        <p:spPr>
          <a:xfrm>
            <a:off x="8597627" y="5669563"/>
            <a:ext cx="33106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i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T. J. Andersen, “3D printed buildings,” Danish Technological Institute, December 2018. [Online]. Available: https://www.dti.dk/projects/3d-printed-buildings/36993. [Accessed 10 May 2024].</a:t>
            </a:r>
            <a:endParaRPr lang="en-GB" sz="800" i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91D4EA8-72CD-EAC2-8370-BFBEA9DF5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0761" y="3700384"/>
            <a:ext cx="2536156" cy="196917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E71079A-75F3-0336-710B-B38F88878364}"/>
              </a:ext>
            </a:extLst>
          </p:cNvPr>
          <p:cNvSpPr txBox="1"/>
          <p:nvPr/>
        </p:nvSpPr>
        <p:spPr>
          <a:xfrm>
            <a:off x="6061471" y="5596320"/>
            <a:ext cx="22373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E. Sales, T.-H. Kwok and Y. Chen, “Function-aware slicing using principal stress line for toolpath planning in additive manufacturing,” Journal of Manufacturing Processes , vol. 64, pp. 1420-1433, 2021.</a:t>
            </a:r>
            <a:endParaRPr lang="en-GB" sz="800" i="1" dirty="0"/>
          </a:p>
        </p:txBody>
      </p:sp>
    </p:spTree>
    <p:extLst>
      <p:ext uri="{BB962C8B-B14F-4D97-AF65-F5344CB8AC3E}">
        <p14:creationId xmlns:p14="http://schemas.microsoft.com/office/powerpoint/2010/main" val="2081894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D28F45-0630-479C-7C76-E5E077A94F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FAFEC71-069C-76A3-D322-0AE9B991AD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5D6BB7-4504-5B0C-0FF5-8C43D7D60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6344A8-C4E4-07FF-C8C7-672EEB368D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43AB6D-4424-C836-2D03-2C535395F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A6AD33-4623-3698-2D98-F56AD8A2E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GB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Project Brief</a:t>
            </a:r>
            <a:br>
              <a:rPr lang="en-GB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GB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expected?</a:t>
            </a:r>
            <a:endParaRPr lang="en-US" sz="2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7BBF3B-C076-1DA9-86CA-B5599F16D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6692"/>
            <a:ext cx="2743200" cy="365125"/>
          </a:xfrm>
        </p:spPr>
        <p:txBody>
          <a:bodyPr/>
          <a:lstStyle/>
          <a:p>
            <a:fld id="{0B6345EF-6216-43F2-A174-2358702CD3FF}" type="slidenum">
              <a:rPr lang="en-GB" smtClean="0"/>
              <a:t>3</a:t>
            </a:fld>
            <a:endParaRPr lang="en-GB"/>
          </a:p>
        </p:txBody>
      </p:sp>
      <p:pic>
        <p:nvPicPr>
          <p:cNvPr id="4" name="Picture 3" descr="A drawing of a robot arm&#10;&#10;Description automatically generated">
            <a:extLst>
              <a:ext uri="{FF2B5EF4-FFF2-40B4-BE49-F238E27FC236}">
                <a16:creationId xmlns:a16="http://schemas.microsoft.com/office/drawing/2014/main" id="{17AC6890-26B4-ECA7-3004-CDEABE0E0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5212" y="4223177"/>
            <a:ext cx="2628004" cy="185758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CF97B72-C90D-8961-3F13-01C83B1E4B79}"/>
              </a:ext>
            </a:extLst>
          </p:cNvPr>
          <p:cNvSpPr/>
          <p:nvPr/>
        </p:nvSpPr>
        <p:spPr>
          <a:xfrm>
            <a:off x="878663" y="2157186"/>
            <a:ext cx="10358997" cy="432000"/>
          </a:xfrm>
          <a:prstGeom prst="rect">
            <a:avLst/>
          </a:prstGeom>
          <a:solidFill>
            <a:srgbClr val="5EBDC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936FD0-DCF9-4E33-8B08-B49EB7A68682}"/>
              </a:ext>
            </a:extLst>
          </p:cNvPr>
          <p:cNvSpPr/>
          <p:nvPr/>
        </p:nvSpPr>
        <p:spPr>
          <a:xfrm>
            <a:off x="878662" y="4438847"/>
            <a:ext cx="5087009" cy="432000"/>
          </a:xfrm>
          <a:prstGeom prst="rect">
            <a:avLst/>
          </a:prstGeom>
          <a:solidFill>
            <a:srgbClr val="5EBDC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68CE68-A91B-6B37-8066-370C39C1E320}"/>
              </a:ext>
            </a:extLst>
          </p:cNvPr>
          <p:cNvSpPr txBox="1"/>
          <p:nvPr/>
        </p:nvSpPr>
        <p:spPr>
          <a:xfrm>
            <a:off x="878665" y="2149247"/>
            <a:ext cx="10434670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Scope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Produce a fully capable robotic 3D printing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System to use ABB IRB120 robotic arm with IRC5 controller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Hemera print head, temperature controller, microprocessor and stepper driver provided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Do not need to demonstrate printing in different orientations – functionality should be there for further development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Use typical off the shelf components – cheap, replaceable and documented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sz="2400" b="1" dirty="0">
                <a:solidFill>
                  <a:schemeClr val="bg1"/>
                </a:solidFill>
              </a:rPr>
              <a:t>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12-week timeline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2 students allocated to project – myself and Ian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Additional support from first and second years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Combined £500 budget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4A32AD-2BA7-96B4-4F0F-2FC3450F9127}"/>
              </a:ext>
            </a:extLst>
          </p:cNvPr>
          <p:cNvSpPr txBox="1"/>
          <p:nvPr/>
        </p:nvSpPr>
        <p:spPr>
          <a:xfrm>
            <a:off x="6924040" y="6105563"/>
            <a:ext cx="39266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ABB, “Product specification IRB120,” 29 May 2019. [Online]. Available: https://library.e.abb.com/public/6aed5e91083f4fceb358eea2fe4c1bab/3HAC035960%20PS%20IRB%20120-en.pdf?x-sign=edIex5StIjpgmJBJJ95tak9NHdyuuut6mzzJHESGKt5i1JG8dhLRBdvggKptgBJn. [Accessed 25 March 2024].</a:t>
            </a:r>
          </a:p>
        </p:txBody>
      </p:sp>
    </p:spTree>
    <p:extLst>
      <p:ext uri="{BB962C8B-B14F-4D97-AF65-F5344CB8AC3E}">
        <p14:creationId xmlns:p14="http://schemas.microsoft.com/office/powerpoint/2010/main" val="3199908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D62300-EBA8-555B-CE11-F5F2E8E0F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Print Head</a:t>
            </a:r>
            <a:b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000" dirty="0">
                <a:solidFill>
                  <a:srgbClr val="FFFFFF"/>
                </a:solidFill>
              </a:rPr>
              <a:t>Speed Control</a:t>
            </a:r>
            <a:endParaRPr lang="en-US" sz="2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FB8C52-23F4-4F01-FCAF-EED8D9199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345EF-6216-43F2-A174-2358702CD3FF}" type="slidenum">
              <a:rPr lang="en-GB" smtClean="0"/>
              <a:t>4</a:t>
            </a:fld>
            <a:endParaRPr lang="en-GB"/>
          </a:p>
        </p:txBody>
      </p:sp>
      <p:pic>
        <p:nvPicPr>
          <p:cNvPr id="4" name="Picture 3" descr="A close-up of a machine&#10;&#10;Description automatically generated">
            <a:extLst>
              <a:ext uri="{FF2B5EF4-FFF2-40B4-BE49-F238E27FC236}">
                <a16:creationId xmlns:a16="http://schemas.microsoft.com/office/drawing/2014/main" id="{07BBD69B-4151-099B-DF33-85E1478694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0" t="14076" r="46667" b="9555"/>
          <a:stretch/>
        </p:blipFill>
        <p:spPr>
          <a:xfrm rot="5400000">
            <a:off x="6108119" y="2204507"/>
            <a:ext cx="2074821" cy="2396736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BD0DA44-FB2F-0B8C-DED7-CB8DDA6FFA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988" y="1782282"/>
            <a:ext cx="5584823" cy="436834"/>
          </a:xfrm>
          <a:solidFill>
            <a:srgbClr val="5EBDCA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/>
          <a:lstStyle/>
          <a:p>
            <a:r>
              <a:rPr lang="en-GB" dirty="0"/>
              <a:t>Speed Control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CB150911-2348-FBAC-80A5-9ACC6DE90310}"/>
              </a:ext>
            </a:extLst>
          </p:cNvPr>
          <p:cNvSpPr txBox="1">
            <a:spLocks/>
          </p:cNvSpPr>
          <p:nvPr/>
        </p:nvSpPr>
        <p:spPr>
          <a:xfrm>
            <a:off x="228988" y="2365464"/>
            <a:ext cx="5584474" cy="368458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Extrusion driven by a stepper motor, controlled by stepper driver</a:t>
            </a:r>
          </a:p>
          <a:p>
            <a:r>
              <a:rPr lang="en-GB" sz="2400" dirty="0"/>
              <a:t>Input pulses/s directly relate to extrusion speed</a:t>
            </a:r>
          </a:p>
          <a:p>
            <a:r>
              <a:rPr lang="en-GB" sz="2400" dirty="0"/>
              <a:t>Relationship derived; Arduino used to generate pulses</a:t>
            </a:r>
          </a:p>
          <a:p>
            <a:r>
              <a:rPr lang="en-GB" sz="2400" dirty="0"/>
              <a:t>Testing conducted, </a:t>
            </a:r>
            <a:r>
              <a:rPr lang="en-GB" sz="2400" b="1" dirty="0"/>
              <a:t>±0.1mm </a:t>
            </a:r>
            <a:r>
              <a:rPr lang="en-GB" sz="2400" dirty="0"/>
              <a:t>between desired and achieved extrusion length</a:t>
            </a:r>
          </a:p>
          <a:p>
            <a:r>
              <a:rPr lang="en-GB" sz="2400" dirty="0"/>
              <a:t>Communication between Arduino and robot controller to synchronise movement speed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DDB4946-1BB2-4EB7-9C67-85A898E559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8087" y="2365464"/>
            <a:ext cx="3410563" cy="2082523"/>
          </a:xfrm>
          <a:prstGeom prst="rect">
            <a:avLst/>
          </a:prstGeom>
          <a:noFill/>
        </p:spPr>
      </p:pic>
      <p:pic>
        <p:nvPicPr>
          <p:cNvPr id="22" name="Picture 21" descr="A screenshot of a graph&#10;&#10;Description automatically generated">
            <a:extLst>
              <a:ext uri="{FF2B5EF4-FFF2-40B4-BE49-F238E27FC236}">
                <a16:creationId xmlns:a16="http://schemas.microsoft.com/office/drawing/2014/main" id="{183E4027-D6A0-7E87-33D3-620C45C362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11" t="2256" r="373" b="2141"/>
          <a:stretch/>
        </p:blipFill>
        <p:spPr bwMode="auto">
          <a:xfrm>
            <a:off x="5947163" y="4577657"/>
            <a:ext cx="6111138" cy="138118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3421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D62300-EBA8-555B-CE11-F5F2E8E0F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Print Head</a:t>
            </a:r>
            <a:b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000" dirty="0">
                <a:solidFill>
                  <a:srgbClr val="FFFFFF"/>
                </a:solidFill>
              </a:rPr>
              <a:t>Temperature Control</a:t>
            </a:r>
            <a:endParaRPr lang="en-US" sz="2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FB8C52-23F4-4F01-FCAF-EED8D9199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345EF-6216-43F2-A174-2358702CD3FF}" type="slidenum">
              <a:rPr lang="en-GB" smtClean="0"/>
              <a:t>5</a:t>
            </a:fld>
            <a:endParaRPr lang="en-GB"/>
          </a:p>
        </p:txBody>
      </p:sp>
      <p:pic>
        <p:nvPicPr>
          <p:cNvPr id="19" name="Content Placeholder 18" descr="A graph showing a line of a graph&#10;&#10;Description automatically generated with medium confidence">
            <a:extLst>
              <a:ext uri="{FF2B5EF4-FFF2-40B4-BE49-F238E27FC236}">
                <a16:creationId xmlns:a16="http://schemas.microsoft.com/office/drawing/2014/main" id="{A82574E0-9D75-98DE-78FB-849540D5314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848" y="1635430"/>
            <a:ext cx="4200000" cy="2520000"/>
          </a:xfrm>
        </p:spPr>
      </p:pic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6659D3B3-5931-EA71-0F83-E7886C911F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430416" y="1924819"/>
            <a:ext cx="5923384" cy="454609"/>
          </a:xfrm>
          <a:solidFill>
            <a:srgbClr val="5EBDCA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/>
          <a:lstStyle/>
          <a:p>
            <a:r>
              <a:rPr lang="en-GB" dirty="0"/>
              <a:t>Temperature Control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434A0B0D-5012-B571-9973-D0BC6DD3C1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430416" y="2391759"/>
            <a:ext cx="6532596" cy="4279900"/>
          </a:xfrm>
        </p:spPr>
        <p:txBody>
          <a:bodyPr>
            <a:normAutofit/>
          </a:bodyPr>
          <a:lstStyle/>
          <a:p>
            <a:r>
              <a:rPr lang="en-GB" sz="2000" dirty="0"/>
              <a:t>Hot end controlled with Bang-Bang control unit</a:t>
            </a:r>
          </a:p>
          <a:p>
            <a:r>
              <a:rPr lang="en-GB" sz="2000" dirty="0"/>
              <a:t>Viability tested</a:t>
            </a:r>
          </a:p>
          <a:p>
            <a:r>
              <a:rPr lang="en-GB" sz="2000" dirty="0"/>
              <a:t>Measured using potential divider circuit</a:t>
            </a:r>
          </a:p>
          <a:p>
            <a:r>
              <a:rPr lang="en-GB" sz="2000" dirty="0"/>
              <a:t>Logged using Arduino</a:t>
            </a:r>
          </a:p>
          <a:p>
            <a:r>
              <a:rPr lang="en-GB" sz="2000" dirty="0"/>
              <a:t>Achieves temperature variance of </a:t>
            </a:r>
            <a:r>
              <a:rPr lang="en-GB" sz="2000" b="1" dirty="0"/>
              <a:t>±1°C</a:t>
            </a:r>
          </a:p>
          <a:p>
            <a:r>
              <a:rPr lang="en-GB" sz="2000" dirty="0"/>
              <a:t>Oscillation at steady state, suitable for basic PLA printing</a:t>
            </a:r>
          </a:p>
          <a:p>
            <a:r>
              <a:rPr lang="en-GB" sz="2000" dirty="0"/>
              <a:t>No ability to set target temperature</a:t>
            </a:r>
          </a:p>
          <a:p>
            <a:r>
              <a:rPr lang="en-GB" sz="2000" dirty="0"/>
              <a:t>Plots show steady state and cold start temperature profiles</a:t>
            </a:r>
          </a:p>
        </p:txBody>
      </p:sp>
      <p:pic>
        <p:nvPicPr>
          <p:cNvPr id="7" name="Picture 6" descr="A graph with blue lines&#10;&#10;Description automatically generated">
            <a:extLst>
              <a:ext uri="{FF2B5EF4-FFF2-40B4-BE49-F238E27FC236}">
                <a16:creationId xmlns:a16="http://schemas.microsoft.com/office/drawing/2014/main" id="{B9C617BC-83B2-3A08-B3AE-B4F0EA4597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2" y="4214414"/>
            <a:ext cx="3652044" cy="2327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442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D62300-EBA8-555B-CE11-F5F2E8E0F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Pathing</a:t>
            </a:r>
            <a:b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Controlling </a:t>
            </a:r>
            <a:r>
              <a:rPr lang="en-US" sz="2000" dirty="0">
                <a:solidFill>
                  <a:srgbClr val="FFFFFF"/>
                </a:solidFill>
              </a:rPr>
              <a:t>Robot Movement</a:t>
            </a:r>
            <a:endParaRPr lang="en-US" sz="2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FB8C52-23F4-4F01-FCAF-EED8D9199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345EF-6216-43F2-A174-2358702CD3FF}" type="slidenum">
              <a:rPr lang="en-GB" smtClean="0"/>
              <a:t>6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06EF0E-E602-8FE3-782E-173B1E423CB9}"/>
              </a:ext>
            </a:extLst>
          </p:cNvPr>
          <p:cNvSpPr txBox="1"/>
          <p:nvPr/>
        </p:nvSpPr>
        <p:spPr>
          <a:xfrm>
            <a:off x="419878" y="1782147"/>
            <a:ext cx="5236789" cy="461665"/>
          </a:xfrm>
          <a:prstGeom prst="rect">
            <a:avLst/>
          </a:prstGeom>
          <a:solidFill>
            <a:srgbClr val="5EBDCA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GCode Conversion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F469EF-0BE6-B6CF-5858-096FF2B22ECB}"/>
              </a:ext>
            </a:extLst>
          </p:cNvPr>
          <p:cNvSpPr txBox="1"/>
          <p:nvPr/>
        </p:nvSpPr>
        <p:spPr>
          <a:xfrm>
            <a:off x="5656667" y="4110246"/>
            <a:ext cx="6115455" cy="461665"/>
          </a:xfrm>
          <a:prstGeom prst="rect">
            <a:avLst/>
          </a:prstGeom>
          <a:solidFill>
            <a:srgbClr val="5EBDCA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Simulation</a:t>
            </a:r>
          </a:p>
        </p:txBody>
      </p:sp>
      <p:pic>
        <p:nvPicPr>
          <p:cNvPr id="6" name="Picture 5" descr="A grey robotic arm with red lines&#10;&#10;Description automatically generated">
            <a:extLst>
              <a:ext uri="{FF2B5EF4-FFF2-40B4-BE49-F238E27FC236}">
                <a16:creationId xmlns:a16="http://schemas.microsoft.com/office/drawing/2014/main" id="{E46BE24E-B6FE-25A2-66CC-C12810BD96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78" y="4274942"/>
            <a:ext cx="2743200" cy="1843790"/>
          </a:xfrm>
          <a:prstGeom prst="rect">
            <a:avLst/>
          </a:prstGeom>
        </p:spPr>
      </p:pic>
      <p:pic>
        <p:nvPicPr>
          <p:cNvPr id="8" name="Picture 7" descr="A grey robotic arm with a square object&#10;&#10;Description automatically generated">
            <a:extLst>
              <a:ext uri="{FF2B5EF4-FFF2-40B4-BE49-F238E27FC236}">
                <a16:creationId xmlns:a16="http://schemas.microsoft.com/office/drawing/2014/main" id="{E12BC4B6-9496-3BE6-2E33-8BDD00603E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3078" y="4274942"/>
            <a:ext cx="2228729" cy="18475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B1C3F7-213D-E5AC-7A91-879882F258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4578" y="1819688"/>
            <a:ext cx="1393035" cy="222442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1C2D724-DE4F-705B-5FFE-33A8DB5E87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7613" y="1822592"/>
            <a:ext cx="4296439" cy="222151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DB2A590-6978-E3DA-3F5B-BD66C1100A03}"/>
              </a:ext>
            </a:extLst>
          </p:cNvPr>
          <p:cNvSpPr txBox="1"/>
          <p:nvPr/>
        </p:nvSpPr>
        <p:spPr>
          <a:xfrm>
            <a:off x="419877" y="2177255"/>
            <a:ext cx="523678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Python script used to scape GCode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Looks for movement commands and stores coordinates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Writes up target and movement files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Also Sets I/O for speed control and retraction signals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39A780-7C61-8FDC-A4A8-D30609C1C9E4}"/>
              </a:ext>
            </a:extLst>
          </p:cNvPr>
          <p:cNvSpPr txBox="1"/>
          <p:nvPr/>
        </p:nvSpPr>
        <p:spPr>
          <a:xfrm>
            <a:off x="5656667" y="4571911"/>
            <a:ext cx="61154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Generated toolpath tested in simulation before running on robot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RobotStudio simulation suite, only 30-day trial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Set up with ABB arm, print bed 150mm in front of robot, raised 100mm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Provided confidence before full scale testing</a:t>
            </a:r>
          </a:p>
        </p:txBody>
      </p:sp>
    </p:spTree>
    <p:extLst>
      <p:ext uri="{BB962C8B-B14F-4D97-AF65-F5344CB8AC3E}">
        <p14:creationId xmlns:p14="http://schemas.microsoft.com/office/powerpoint/2010/main" val="700108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D62300-EBA8-555B-CE11-F5F2E8E0F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Bed Levelling</a:t>
            </a:r>
            <a:b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Probing and Height Adjustment</a:t>
            </a:r>
            <a:endParaRPr lang="en-US" sz="2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FB8C52-23F4-4F01-FCAF-EED8D9199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345EF-6216-43F2-A174-2358702CD3FF}" type="slidenum">
              <a:rPr lang="en-GB" smtClean="0"/>
              <a:t>7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26B619-AB2B-5C97-C076-66486BE5FF54}"/>
              </a:ext>
            </a:extLst>
          </p:cNvPr>
          <p:cNvSpPr txBox="1"/>
          <p:nvPr/>
        </p:nvSpPr>
        <p:spPr>
          <a:xfrm>
            <a:off x="419878" y="1782147"/>
            <a:ext cx="4732026" cy="461665"/>
          </a:xfrm>
          <a:prstGeom prst="rect">
            <a:avLst/>
          </a:prstGeom>
          <a:solidFill>
            <a:srgbClr val="5EBDCA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Probing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8542E2-484A-C689-44E6-8944D09F3654}"/>
              </a:ext>
            </a:extLst>
          </p:cNvPr>
          <p:cNvSpPr txBox="1"/>
          <p:nvPr/>
        </p:nvSpPr>
        <p:spPr>
          <a:xfrm>
            <a:off x="5213644" y="4059745"/>
            <a:ext cx="6360873" cy="461665"/>
          </a:xfrm>
          <a:prstGeom prst="rect">
            <a:avLst/>
          </a:prstGeom>
          <a:solidFill>
            <a:srgbClr val="5EBDCA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Bilinear interpolation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59D834-7082-9BF5-A17C-1E75432D0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6316" y="1641825"/>
            <a:ext cx="2335924" cy="23359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4313B33-2565-FEA1-495F-2F4E16086E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483" y="4082520"/>
            <a:ext cx="4096962" cy="245639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32B4E6-E2FF-0726-8AF9-B9BBF34C21A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0" t="6188" r="4946" b="9812"/>
          <a:stretch/>
        </p:blipFill>
        <p:spPr bwMode="auto">
          <a:xfrm>
            <a:off x="7916652" y="1707204"/>
            <a:ext cx="3686019" cy="221303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2FDDCD-65D4-10ED-E85A-31E32190A121}"/>
              </a:ext>
            </a:extLst>
          </p:cNvPr>
          <p:cNvSpPr txBox="1"/>
          <p:nvPr/>
        </p:nvSpPr>
        <p:spPr>
          <a:xfrm>
            <a:off x="437221" y="2243633"/>
            <a:ext cx="477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Measurements taken at 25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Arduino sends signal to register touch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Bed split into 16 quadrants, each assessed individually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3D scan of bed taken for verification of results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FB815F-E3C5-0D06-C348-5731E4030B73}"/>
              </a:ext>
            </a:extLst>
          </p:cNvPr>
          <p:cNvSpPr txBox="1"/>
          <p:nvPr/>
        </p:nvSpPr>
        <p:spPr>
          <a:xfrm>
            <a:off x="5213645" y="4521052"/>
            <a:ext cx="636087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Mesh of bed hight generated using bilinear interpolation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Heights applied to print coordinates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Machine recalibrated due to measurement disagreement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Improved results of line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Bed height measured locally to an accuracy of </a:t>
            </a:r>
            <a:r>
              <a:rPr lang="en-GB" b="1" dirty="0"/>
              <a:t>±0.03mm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Bed variance of </a:t>
            </a:r>
            <a:r>
              <a:rPr lang="en-GB" b="1" dirty="0"/>
              <a:t>±0.6mm </a:t>
            </a:r>
            <a:r>
              <a:rPr lang="en-GB" dirty="0"/>
              <a:t>accounted for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7882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D62300-EBA8-555B-CE11-F5F2E8E0F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Print Testing</a:t>
            </a:r>
            <a:b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Testing the </a:t>
            </a:r>
            <a:r>
              <a:rPr lang="en-US" sz="2000" dirty="0">
                <a:solidFill>
                  <a:srgbClr val="FFFFFF"/>
                </a:solidFill>
              </a:rPr>
              <a:t>Completed System</a:t>
            </a:r>
            <a:endParaRPr lang="en-US" sz="2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FB8C52-23F4-4F01-FCAF-EED8D9199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345EF-6216-43F2-A174-2358702CD3FF}" type="slidenum">
              <a:rPr lang="en-GB" smtClean="0"/>
              <a:t>8</a:t>
            </a:fld>
            <a:endParaRPr lang="en-GB"/>
          </a:p>
        </p:txBody>
      </p:sp>
      <p:pic>
        <p:nvPicPr>
          <p:cNvPr id="5" name="Picture 4" descr="A measuring device with a screen&#10;&#10;Description automatically generated">
            <a:extLst>
              <a:ext uri="{FF2B5EF4-FFF2-40B4-BE49-F238E27FC236}">
                <a16:creationId xmlns:a16="http://schemas.microsoft.com/office/drawing/2014/main" id="{07313344-3686-860F-5220-3447EB6432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03" r="23697"/>
          <a:stretch/>
        </p:blipFill>
        <p:spPr>
          <a:xfrm rot="5400000">
            <a:off x="8886097" y="1343308"/>
            <a:ext cx="2340000" cy="3031066"/>
          </a:xfrm>
          <a:prstGeom prst="rect">
            <a:avLst/>
          </a:prstGeom>
        </p:spPr>
      </p:pic>
      <p:pic>
        <p:nvPicPr>
          <p:cNvPr id="7" name="Picture 6" descr="A cube with letters on it&#10;&#10;Description automatically generated">
            <a:extLst>
              <a:ext uri="{FF2B5EF4-FFF2-40B4-BE49-F238E27FC236}">
                <a16:creationId xmlns:a16="http://schemas.microsoft.com/office/drawing/2014/main" id="{6927B03F-0B59-9681-74E2-206A992633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91" t="20531" r="29799" b="24806"/>
          <a:stretch/>
        </p:blipFill>
        <p:spPr>
          <a:xfrm>
            <a:off x="5474166" y="4077119"/>
            <a:ext cx="2654691" cy="2340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859F5B6-AF48-DF3F-3B2B-76943850F560}"/>
              </a:ext>
            </a:extLst>
          </p:cNvPr>
          <p:cNvSpPr/>
          <p:nvPr/>
        </p:nvSpPr>
        <p:spPr>
          <a:xfrm>
            <a:off x="372451" y="1684520"/>
            <a:ext cx="4714683" cy="432000"/>
          </a:xfrm>
          <a:prstGeom prst="rect">
            <a:avLst/>
          </a:prstGeom>
          <a:solidFill>
            <a:srgbClr val="5EBDC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 descr="A black square with gold lines&#10;&#10;Description automatically generated">
            <a:extLst>
              <a:ext uri="{FF2B5EF4-FFF2-40B4-BE49-F238E27FC236}">
                <a16:creationId xmlns:a16="http://schemas.microsoft.com/office/drawing/2014/main" id="{84E21963-39E6-D639-0FF5-2A8793B583E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23" t="5884" r="15936"/>
          <a:stretch/>
        </p:blipFill>
        <p:spPr>
          <a:xfrm rot="5400000">
            <a:off x="5567689" y="1676336"/>
            <a:ext cx="2340000" cy="2365010"/>
          </a:xfrm>
          <a:prstGeom prst="rect">
            <a:avLst/>
          </a:prstGeom>
        </p:spPr>
      </p:pic>
      <p:pic>
        <p:nvPicPr>
          <p:cNvPr id="13" name="Picture 12" descr="A small black object on a table&#10;&#10;Description automatically generated">
            <a:extLst>
              <a:ext uri="{FF2B5EF4-FFF2-40B4-BE49-F238E27FC236}">
                <a16:creationId xmlns:a16="http://schemas.microsoft.com/office/drawing/2014/main" id="{E8E3088C-DFD7-E9A9-0533-9BD906753C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6097" y="4077119"/>
            <a:ext cx="3120000" cy="234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74890F2-E182-40E3-5C35-6EB25056718C}"/>
              </a:ext>
            </a:extLst>
          </p:cNvPr>
          <p:cNvSpPr/>
          <p:nvPr/>
        </p:nvSpPr>
        <p:spPr>
          <a:xfrm>
            <a:off x="372449" y="2899399"/>
            <a:ext cx="4714683" cy="432000"/>
          </a:xfrm>
          <a:prstGeom prst="rect">
            <a:avLst/>
          </a:prstGeom>
          <a:solidFill>
            <a:srgbClr val="5EBDC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39CEEB3-D045-4E7D-ADCC-DAA4F48637F7}"/>
              </a:ext>
            </a:extLst>
          </p:cNvPr>
          <p:cNvSpPr/>
          <p:nvPr/>
        </p:nvSpPr>
        <p:spPr>
          <a:xfrm>
            <a:off x="372448" y="4407400"/>
            <a:ext cx="4714683" cy="432000"/>
          </a:xfrm>
          <a:prstGeom prst="rect">
            <a:avLst/>
          </a:prstGeom>
          <a:solidFill>
            <a:srgbClr val="5EBDC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C8A358-4137-023E-B6DF-07EBE1E2F919}"/>
              </a:ext>
            </a:extLst>
          </p:cNvPr>
          <p:cNvSpPr/>
          <p:nvPr/>
        </p:nvSpPr>
        <p:spPr>
          <a:xfrm>
            <a:off x="372450" y="5622279"/>
            <a:ext cx="4714683" cy="432000"/>
          </a:xfrm>
          <a:prstGeom prst="rect">
            <a:avLst/>
          </a:prstGeom>
          <a:solidFill>
            <a:srgbClr val="5EBDC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4B7ED7-206A-1370-7E91-823974C55B4A}"/>
              </a:ext>
            </a:extLst>
          </p:cNvPr>
          <p:cNvSpPr txBox="1"/>
          <p:nvPr/>
        </p:nvSpPr>
        <p:spPr>
          <a:xfrm>
            <a:off x="335903" y="1688841"/>
            <a:ext cx="5074823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Line Test</a:t>
            </a:r>
          </a:p>
          <a:p>
            <a:r>
              <a:rPr lang="en-GB" dirty="0"/>
              <a:t>Zig Zagged line on print bed. Used to assess line width and Z offset. </a:t>
            </a:r>
            <a:r>
              <a:rPr lang="en-GB" b="1" dirty="0"/>
              <a:t>0.46mm</a:t>
            </a:r>
            <a:r>
              <a:rPr lang="en-GB" dirty="0"/>
              <a:t> line width achieved.</a:t>
            </a:r>
          </a:p>
          <a:p>
            <a:endParaRPr lang="en-GB" sz="2000" b="1" dirty="0"/>
          </a:p>
          <a:p>
            <a:r>
              <a:rPr lang="en-GB" sz="2400" b="1" dirty="0">
                <a:solidFill>
                  <a:schemeClr val="bg1"/>
                </a:solidFill>
              </a:rPr>
              <a:t>Square Test</a:t>
            </a:r>
          </a:p>
          <a:p>
            <a:r>
              <a:rPr lang="en-GB" dirty="0"/>
              <a:t>2D square print. Used to assess infill quality, Z offset and dimensional accuracy. </a:t>
            </a:r>
            <a:r>
              <a:rPr lang="en-GB" b="1" dirty="0"/>
              <a:t>±0.46mm </a:t>
            </a:r>
            <a:r>
              <a:rPr lang="en-GB" dirty="0"/>
              <a:t>dimensional accuracy achieved.</a:t>
            </a:r>
          </a:p>
          <a:p>
            <a:endParaRPr lang="en-GB" sz="2000" b="1" dirty="0"/>
          </a:p>
          <a:p>
            <a:r>
              <a:rPr lang="en-GB" sz="2400" b="1" dirty="0">
                <a:solidFill>
                  <a:schemeClr val="bg1"/>
                </a:solidFill>
              </a:rPr>
              <a:t>Calibration Cube</a:t>
            </a:r>
          </a:p>
          <a:p>
            <a:r>
              <a:rPr lang="en-GB" dirty="0"/>
              <a:t>3D cube test. Used to test printing 3D objects, dimensional accuracy, print detail.</a:t>
            </a:r>
          </a:p>
          <a:p>
            <a:endParaRPr lang="en-GB" sz="2000" b="1" dirty="0"/>
          </a:p>
          <a:p>
            <a:r>
              <a:rPr lang="en-GB" sz="2400" b="1" dirty="0">
                <a:solidFill>
                  <a:schemeClr val="bg1"/>
                </a:solidFill>
              </a:rPr>
              <a:t>Benchy</a:t>
            </a:r>
          </a:p>
          <a:p>
            <a:r>
              <a:rPr lang="en-GB" dirty="0"/>
              <a:t>3D Benchy test. Used to test printing detail, accuracy and viability of file splitting.</a:t>
            </a:r>
          </a:p>
        </p:txBody>
      </p:sp>
    </p:spTree>
    <p:extLst>
      <p:ext uri="{BB962C8B-B14F-4D97-AF65-F5344CB8AC3E}">
        <p14:creationId xmlns:p14="http://schemas.microsoft.com/office/powerpoint/2010/main" val="246245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D62300-EBA8-555B-CE11-F5F2E8E0F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 Project</a:t>
            </a:r>
            <a:b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Aims and Objectives</a:t>
            </a:r>
            <a:endParaRPr lang="en-US" sz="2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FB8C52-23F4-4F01-FCAF-EED8D9199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345EF-6216-43F2-A174-2358702CD3FF}" type="slidenum">
              <a:rPr lang="en-GB" smtClean="0"/>
              <a:t>9</a:t>
            </a:fld>
            <a:endParaRPr lang="en-GB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16101DC-24C7-F00B-C09A-914F827AF9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7837121"/>
              </p:ext>
            </p:extLst>
          </p:nvPr>
        </p:nvGraphicFramePr>
        <p:xfrm>
          <a:off x="353008" y="1580301"/>
          <a:ext cx="11485984" cy="5188822"/>
        </p:xfrm>
        <a:graphic>
          <a:graphicData uri="http://schemas.openxmlformats.org/drawingml/2006/table">
            <a:tbl>
              <a:tblPr firstRow="1" firstCol="1" bandRow="1"/>
              <a:tblGrid>
                <a:gridCol w="608524">
                  <a:extLst>
                    <a:ext uri="{9D8B030D-6E8A-4147-A177-3AD203B41FA5}">
                      <a16:colId xmlns:a16="http://schemas.microsoft.com/office/drawing/2014/main" val="1827014322"/>
                    </a:ext>
                  </a:extLst>
                </a:gridCol>
                <a:gridCol w="624672">
                  <a:extLst>
                    <a:ext uri="{9D8B030D-6E8A-4147-A177-3AD203B41FA5}">
                      <a16:colId xmlns:a16="http://schemas.microsoft.com/office/drawing/2014/main" val="547496843"/>
                    </a:ext>
                  </a:extLst>
                </a:gridCol>
                <a:gridCol w="4529924">
                  <a:extLst>
                    <a:ext uri="{9D8B030D-6E8A-4147-A177-3AD203B41FA5}">
                      <a16:colId xmlns:a16="http://schemas.microsoft.com/office/drawing/2014/main" val="1941649528"/>
                    </a:ext>
                  </a:extLst>
                </a:gridCol>
                <a:gridCol w="2066819">
                  <a:extLst>
                    <a:ext uri="{9D8B030D-6E8A-4147-A177-3AD203B41FA5}">
                      <a16:colId xmlns:a16="http://schemas.microsoft.com/office/drawing/2014/main" val="2633756630"/>
                    </a:ext>
                  </a:extLst>
                </a:gridCol>
                <a:gridCol w="877077">
                  <a:extLst>
                    <a:ext uri="{9D8B030D-6E8A-4147-A177-3AD203B41FA5}">
                      <a16:colId xmlns:a16="http://schemas.microsoft.com/office/drawing/2014/main" val="1328229760"/>
                    </a:ext>
                  </a:extLst>
                </a:gridCol>
                <a:gridCol w="2778968">
                  <a:extLst>
                    <a:ext uri="{9D8B030D-6E8A-4147-A177-3AD203B41FA5}">
                      <a16:colId xmlns:a16="http://schemas.microsoft.com/office/drawing/2014/main" val="3733299766"/>
                    </a:ext>
                  </a:extLst>
                </a:gridCol>
              </a:tblGrid>
              <a:tr h="404528">
                <a:tc>
                  <a:txBody>
                    <a:bodyPr/>
                    <a:lstStyle/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kern="1200" dirty="0">
                          <a:solidFill>
                            <a:srgbClr val="FFFFFF"/>
                          </a:solidFill>
                          <a:effectLst/>
                          <a:highlight>
                            <a:srgbClr val="A5A5A5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Ref</a:t>
                      </a:r>
                      <a:endParaRPr lang="en-GB" sz="1800" kern="100" dirty="0">
                        <a:effectLst/>
                        <a:highlight>
                          <a:srgbClr val="A5A5A5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kern="1200" dirty="0">
                          <a:solidFill>
                            <a:schemeClr val="bg1"/>
                          </a:solidFill>
                          <a:effectLst/>
                          <a:highlight>
                            <a:srgbClr val="A5A5A5"/>
                          </a:highlight>
                          <a:latin typeface="+mn-lt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Sub Ref</a:t>
                      </a:r>
                      <a:endParaRPr lang="en-GB" sz="1800" b="1" kern="100" dirty="0">
                        <a:solidFill>
                          <a:schemeClr val="bg1"/>
                        </a:solidFill>
                        <a:effectLst/>
                        <a:highlight>
                          <a:srgbClr val="A5A5A5"/>
                        </a:highlight>
                        <a:latin typeface="+mn-lt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kern="100" dirty="0">
                          <a:solidFill>
                            <a:schemeClr val="bg1"/>
                          </a:solidFill>
                          <a:effectLst/>
                          <a:highlight>
                            <a:srgbClr val="A5A5A5"/>
                          </a:highlight>
                          <a:latin typeface="+mn-lt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Aim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kern="0" dirty="0">
                          <a:solidFill>
                            <a:srgbClr val="FFFFFF"/>
                          </a:solidFill>
                          <a:effectLst/>
                          <a:highlight>
                            <a:srgbClr val="A5A5A5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Tolerance</a:t>
                      </a:r>
                      <a:endParaRPr lang="en-GB" sz="1800" kern="100" dirty="0">
                        <a:effectLst/>
                        <a:highlight>
                          <a:srgbClr val="A5A5A5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kern="1200" dirty="0">
                          <a:solidFill>
                            <a:srgbClr val="FFFFFF"/>
                          </a:solidFill>
                          <a:effectLst/>
                          <a:highlight>
                            <a:srgbClr val="A5A5A5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Target Met?</a:t>
                      </a:r>
                      <a:endParaRPr lang="en-GB" sz="1800" kern="100" dirty="0">
                        <a:effectLst/>
                        <a:highlight>
                          <a:srgbClr val="A5A5A5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kern="1200" dirty="0">
                          <a:solidFill>
                            <a:srgbClr val="FFFFFF"/>
                          </a:solidFill>
                          <a:effectLst/>
                          <a:highlight>
                            <a:srgbClr val="A5A5A5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Tolerance Achieved</a:t>
                      </a:r>
                      <a:endParaRPr lang="en-GB" sz="1800" kern="100" dirty="0">
                        <a:effectLst/>
                        <a:highlight>
                          <a:srgbClr val="A5A5A5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4776394"/>
                  </a:ext>
                </a:extLst>
              </a:tr>
              <a:tr h="394604">
                <a:tc rowSpan="3">
                  <a:txBody>
                    <a:bodyPr/>
                    <a:lstStyle/>
                    <a:p>
                      <a:pPr algn="ctr"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kern="1200" dirty="0">
                          <a:solidFill>
                            <a:srgbClr val="FFFFFF"/>
                          </a:solidFill>
                          <a:effectLst/>
                          <a:highlight>
                            <a:srgbClr val="A5A5A5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</a:t>
                      </a:r>
                      <a:endParaRPr lang="en-GB" sz="1800" kern="100" dirty="0">
                        <a:effectLst/>
                        <a:highlight>
                          <a:srgbClr val="A5A5A5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200" dirty="0">
                          <a:solidFill>
                            <a:srgbClr val="000000"/>
                          </a:solidFill>
                          <a:effectLst/>
                          <a:highlight>
                            <a:srgbClr val="DBDBDB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1.A</a:t>
                      </a:r>
                      <a:endParaRPr lang="en-GB" sz="1400" kern="100" dirty="0">
                        <a:effectLst/>
                        <a:highlight>
                          <a:srgbClr val="DBDBDB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kern="1200" dirty="0">
                          <a:solidFill>
                            <a:schemeClr val="tx1"/>
                          </a:solidFill>
                          <a:effectLst/>
                          <a:highlight>
                            <a:srgbClr val="DBDBDB"/>
                          </a:highlight>
                          <a:latin typeface="+mn-lt"/>
                          <a:ea typeface="+mn-ea"/>
                          <a:cs typeface="+mn-cs"/>
                        </a:rPr>
                        <a:t>All components are mounted to the machine. Cables running to components. Print bed set up in front of machine.</a:t>
                      </a:r>
                      <a:endParaRPr lang="en-GB" sz="1100" kern="100" dirty="0">
                        <a:effectLst/>
                        <a:highlight>
                          <a:srgbClr val="DBDBDB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200" dirty="0">
                          <a:solidFill>
                            <a:srgbClr val="000000"/>
                          </a:solidFill>
                          <a:effectLst/>
                          <a:highlight>
                            <a:srgbClr val="DBDBDB"/>
                          </a:highlight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±</a:t>
                      </a:r>
                      <a:r>
                        <a:rPr lang="en-GB" sz="1400" kern="1200" dirty="0">
                          <a:solidFill>
                            <a:srgbClr val="000000"/>
                          </a:solidFill>
                          <a:effectLst/>
                          <a:highlight>
                            <a:srgbClr val="DBDBDB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1mm</a:t>
                      </a:r>
                      <a:endParaRPr lang="en-GB" sz="1400" kern="100" dirty="0">
                        <a:effectLst/>
                        <a:highlight>
                          <a:srgbClr val="DBDBDB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400" kern="100">
                        <a:effectLst/>
                        <a:highlight>
                          <a:srgbClr val="FF0000"/>
                        </a:highlight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0" dirty="0">
                          <a:solidFill>
                            <a:srgbClr val="000000"/>
                          </a:solidFill>
                          <a:effectLst/>
                          <a:highlight>
                            <a:srgbClr val="DBDBDB"/>
                          </a:highlight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Outside of safe zone by 50mm</a:t>
                      </a:r>
                      <a:endParaRPr lang="en-GB" sz="1400" kern="100" dirty="0">
                        <a:effectLst/>
                        <a:highlight>
                          <a:srgbClr val="DBDBDB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780396"/>
                  </a:ext>
                </a:extLst>
              </a:tr>
              <a:tr h="809057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200" dirty="0">
                          <a:solidFill>
                            <a:srgbClr val="000000"/>
                          </a:solidFill>
                          <a:effectLst/>
                          <a:highlight>
                            <a:srgbClr val="EDEDED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1.B</a:t>
                      </a:r>
                      <a:endParaRPr lang="en-GB" sz="1400" kern="100" dirty="0">
                        <a:effectLst/>
                        <a:highlight>
                          <a:srgbClr val="EDEDED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tx1"/>
                          </a:solidFill>
                          <a:effectLst/>
                          <a:highlight>
                            <a:srgbClr val="EDEDED"/>
                          </a:highlight>
                          <a:latin typeface="+mn-lt"/>
                          <a:ea typeface="+mn-ea"/>
                          <a:cs typeface="+mn-cs"/>
                        </a:rPr>
                        <a:t>System retains full range of motion.</a:t>
                      </a:r>
                    </a:p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GB" sz="1100" kern="100" dirty="0">
                        <a:effectLst/>
                        <a:highlight>
                          <a:srgbClr val="EDEDED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200">
                          <a:solidFill>
                            <a:srgbClr val="000000"/>
                          </a:solidFill>
                          <a:effectLst/>
                          <a:highlight>
                            <a:srgbClr val="EDEDED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Joints maintain rotation of ±180°</a:t>
                      </a:r>
                      <a:endParaRPr lang="en-GB" sz="1400" kern="100">
                        <a:effectLst/>
                        <a:highlight>
                          <a:srgbClr val="EDEDED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400" kern="100"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0" dirty="0">
                          <a:solidFill>
                            <a:srgbClr val="000000"/>
                          </a:solidFill>
                          <a:effectLst/>
                          <a:highlight>
                            <a:srgbClr val="EDEDED"/>
                          </a:highlight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Relevant joints rotate 180°+ in both directions</a:t>
                      </a:r>
                      <a:endParaRPr lang="en-GB" sz="1400" kern="100" dirty="0">
                        <a:effectLst/>
                        <a:highlight>
                          <a:srgbClr val="EDEDED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1068420"/>
                  </a:ext>
                </a:extLst>
              </a:tr>
              <a:tr h="606793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200" dirty="0">
                          <a:solidFill>
                            <a:srgbClr val="000000"/>
                          </a:solidFill>
                          <a:effectLst/>
                          <a:highlight>
                            <a:srgbClr val="DBDBDB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1.C</a:t>
                      </a:r>
                      <a:endParaRPr lang="en-GB" sz="1400" kern="100" dirty="0">
                        <a:effectLst/>
                        <a:highlight>
                          <a:srgbClr val="DBDBDB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Bed height and level fully adjustable.</a:t>
                      </a:r>
                      <a:endParaRPr lang="en-GB" sz="1400" kern="100" dirty="0">
                        <a:effectLst/>
                        <a:highlight>
                          <a:srgbClr val="DBDBDB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200">
                          <a:solidFill>
                            <a:srgbClr val="000000"/>
                          </a:solidFill>
                          <a:effectLst/>
                          <a:highlight>
                            <a:srgbClr val="DBDBDB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Corner height adjusted ±5mm</a:t>
                      </a:r>
                      <a:endParaRPr lang="en-GB" sz="1400" kern="100">
                        <a:effectLst/>
                        <a:highlight>
                          <a:srgbClr val="DBDBDB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400" kern="100"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0" dirty="0">
                          <a:solidFill>
                            <a:srgbClr val="000000"/>
                          </a:solidFill>
                          <a:effectLst/>
                          <a:highlight>
                            <a:srgbClr val="DBDBDB"/>
                          </a:highlight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±5mm adjustment achieved</a:t>
                      </a:r>
                      <a:endParaRPr lang="en-GB" sz="1400" kern="100" dirty="0">
                        <a:effectLst/>
                        <a:highlight>
                          <a:srgbClr val="DBDBDB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9680770"/>
                  </a:ext>
                </a:extLst>
              </a:tr>
              <a:tr h="265432">
                <a:tc rowSpan="2">
                  <a:txBody>
                    <a:bodyPr/>
                    <a:lstStyle/>
                    <a:p>
                      <a:pPr algn="ctr"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kern="1200" dirty="0">
                          <a:solidFill>
                            <a:srgbClr val="FFFFFF"/>
                          </a:solidFill>
                          <a:effectLst/>
                          <a:highlight>
                            <a:srgbClr val="A5A5A5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2</a:t>
                      </a:r>
                      <a:endParaRPr lang="en-GB" sz="1800" kern="100" dirty="0">
                        <a:effectLst/>
                        <a:highlight>
                          <a:srgbClr val="A5A5A5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200" dirty="0">
                          <a:solidFill>
                            <a:srgbClr val="000000"/>
                          </a:solidFill>
                          <a:effectLst/>
                          <a:highlight>
                            <a:srgbClr val="EDEDED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2.A</a:t>
                      </a:r>
                      <a:endParaRPr lang="en-GB" sz="1400" kern="100" dirty="0">
                        <a:effectLst/>
                        <a:highlight>
                          <a:srgbClr val="EDEDED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Extruder can reach and maintaining an acceptable temperature.</a:t>
                      </a:r>
                      <a:endParaRPr lang="en-GB" sz="1400" kern="100" dirty="0">
                        <a:effectLst/>
                        <a:highlight>
                          <a:srgbClr val="EDEDED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200">
                          <a:solidFill>
                            <a:srgbClr val="000000"/>
                          </a:solidFill>
                          <a:effectLst/>
                          <a:highlight>
                            <a:srgbClr val="EDEDED"/>
                          </a:highlight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±</a:t>
                      </a:r>
                      <a:r>
                        <a:rPr lang="en-GB" sz="1400" kern="1200">
                          <a:solidFill>
                            <a:srgbClr val="000000"/>
                          </a:solidFill>
                          <a:effectLst/>
                          <a:highlight>
                            <a:srgbClr val="EDEDED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5</a:t>
                      </a:r>
                      <a:r>
                        <a:rPr lang="en-GB" sz="1400" kern="1200">
                          <a:solidFill>
                            <a:srgbClr val="000000"/>
                          </a:solidFill>
                          <a:effectLst/>
                          <a:highlight>
                            <a:srgbClr val="EDEDED"/>
                          </a:highlight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°</a:t>
                      </a:r>
                      <a:r>
                        <a:rPr lang="en-GB" sz="1400" kern="1200">
                          <a:solidFill>
                            <a:srgbClr val="000000"/>
                          </a:solidFill>
                          <a:effectLst/>
                          <a:highlight>
                            <a:srgbClr val="EDEDED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 </a:t>
                      </a:r>
                      <a:endParaRPr lang="en-GB" sz="1400" kern="100">
                        <a:effectLst/>
                        <a:highlight>
                          <a:srgbClr val="EDEDED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400" kern="100"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200" dirty="0">
                          <a:solidFill>
                            <a:srgbClr val="000000"/>
                          </a:solidFill>
                          <a:effectLst/>
                          <a:highlight>
                            <a:srgbClr val="EDEDED"/>
                          </a:highlight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±</a:t>
                      </a:r>
                      <a:r>
                        <a:rPr lang="en-GB" sz="1400" kern="1200" dirty="0">
                          <a:solidFill>
                            <a:srgbClr val="000000"/>
                          </a:solidFill>
                          <a:effectLst/>
                          <a:highlight>
                            <a:srgbClr val="EDEDED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</a:t>
                      </a:r>
                      <a:r>
                        <a:rPr lang="en-GB" sz="1400" kern="1200" dirty="0">
                          <a:solidFill>
                            <a:srgbClr val="000000"/>
                          </a:solidFill>
                          <a:effectLst/>
                          <a:highlight>
                            <a:srgbClr val="EDEDED"/>
                          </a:highlight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°</a:t>
                      </a:r>
                      <a:r>
                        <a:rPr lang="en-GB" sz="1400" kern="1200" dirty="0">
                          <a:solidFill>
                            <a:srgbClr val="000000"/>
                          </a:solidFill>
                          <a:effectLst/>
                          <a:highlight>
                            <a:srgbClr val="EDEDED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 at steady state</a:t>
                      </a:r>
                      <a:endParaRPr lang="en-GB" sz="1400" kern="100" dirty="0">
                        <a:effectLst/>
                        <a:highlight>
                          <a:srgbClr val="EDEDED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065278"/>
                  </a:ext>
                </a:extLst>
              </a:tr>
              <a:tr h="374520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200" dirty="0">
                          <a:solidFill>
                            <a:srgbClr val="000000"/>
                          </a:solidFill>
                          <a:effectLst/>
                          <a:highlight>
                            <a:srgbClr val="DBDBDB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2.B</a:t>
                      </a:r>
                      <a:endParaRPr lang="en-GB" sz="1400" kern="100" dirty="0">
                        <a:effectLst/>
                        <a:highlight>
                          <a:srgbClr val="DBDBDB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Extruder can extrude a demanded length of filament.</a:t>
                      </a:r>
                      <a:endParaRPr lang="en-GB" sz="1400" kern="100" dirty="0">
                        <a:effectLst/>
                        <a:highlight>
                          <a:srgbClr val="DBDBDB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200" dirty="0">
                          <a:solidFill>
                            <a:srgbClr val="000000"/>
                          </a:solidFill>
                          <a:effectLst/>
                          <a:highlight>
                            <a:srgbClr val="DBDBDB"/>
                          </a:highlight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±</a:t>
                      </a:r>
                      <a:r>
                        <a:rPr lang="en-GB" sz="1400" kern="1200" dirty="0">
                          <a:solidFill>
                            <a:srgbClr val="000000"/>
                          </a:solidFill>
                          <a:effectLst/>
                          <a:highlight>
                            <a:srgbClr val="DBDBDB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0.5mm</a:t>
                      </a:r>
                      <a:endParaRPr lang="en-GB" sz="1400" kern="100" dirty="0">
                        <a:effectLst/>
                        <a:highlight>
                          <a:srgbClr val="DBDBDB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400" kern="100"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0" dirty="0">
                          <a:solidFill>
                            <a:srgbClr val="000000"/>
                          </a:solidFill>
                          <a:effectLst/>
                          <a:highlight>
                            <a:srgbClr val="DBDBDB"/>
                          </a:highlight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0.11mm average variance across all speeds</a:t>
                      </a:r>
                      <a:endParaRPr lang="en-GB" sz="1400" kern="100" dirty="0">
                        <a:effectLst/>
                        <a:highlight>
                          <a:srgbClr val="DBDBDB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2220881"/>
                  </a:ext>
                </a:extLst>
              </a:tr>
              <a:tr h="521856">
                <a:tc rowSpan="2">
                  <a:txBody>
                    <a:bodyPr/>
                    <a:lstStyle/>
                    <a:p>
                      <a:pPr algn="ctr"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kern="1200" dirty="0">
                          <a:solidFill>
                            <a:srgbClr val="FFFFFF"/>
                          </a:solidFill>
                          <a:effectLst/>
                          <a:highlight>
                            <a:srgbClr val="A5A5A5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3</a:t>
                      </a:r>
                      <a:endParaRPr lang="en-GB" sz="1800" kern="100" dirty="0">
                        <a:effectLst/>
                        <a:highlight>
                          <a:srgbClr val="A5A5A5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200" dirty="0">
                          <a:solidFill>
                            <a:srgbClr val="000000"/>
                          </a:solidFill>
                          <a:effectLst/>
                          <a:highlight>
                            <a:srgbClr val="EDEDED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3.A</a:t>
                      </a:r>
                      <a:endParaRPr lang="en-GB" sz="1400" kern="100" dirty="0">
                        <a:effectLst/>
                        <a:highlight>
                          <a:srgbClr val="EDEDED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Printer can match print and extrusion speed.</a:t>
                      </a:r>
                      <a:endParaRPr lang="en-GB" sz="1400" kern="100" dirty="0">
                        <a:effectLst/>
                        <a:highlight>
                          <a:srgbClr val="EDEDED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200">
                          <a:solidFill>
                            <a:srgbClr val="000000"/>
                          </a:solidFill>
                          <a:effectLst/>
                          <a:highlight>
                            <a:srgbClr val="EDEDED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Line width 100% to 120% of the nozzle’s diameter</a:t>
                      </a:r>
                      <a:endParaRPr lang="en-GB" sz="1400" kern="100">
                        <a:effectLst/>
                        <a:highlight>
                          <a:srgbClr val="EDEDED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400" kern="100" dirty="0"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0" dirty="0">
                          <a:solidFill>
                            <a:srgbClr val="000000"/>
                          </a:solidFill>
                          <a:effectLst/>
                          <a:highlight>
                            <a:srgbClr val="EDEDED"/>
                          </a:highlight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0.46mm, 115% of nozzle width</a:t>
                      </a:r>
                      <a:endParaRPr lang="en-GB" sz="1400" kern="100" dirty="0">
                        <a:effectLst/>
                        <a:highlight>
                          <a:srgbClr val="EDEDED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4480171"/>
                  </a:ext>
                </a:extLst>
              </a:tr>
              <a:tr h="265432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200" dirty="0">
                          <a:solidFill>
                            <a:srgbClr val="000000"/>
                          </a:solidFill>
                          <a:effectLst/>
                          <a:highlight>
                            <a:srgbClr val="DBDBDB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3.B</a:t>
                      </a:r>
                      <a:endParaRPr lang="en-GB" sz="1400" kern="100" dirty="0">
                        <a:effectLst/>
                        <a:highlight>
                          <a:srgbClr val="DBDBDB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Printer can complete a series of test prints to demonstrate capability.</a:t>
                      </a:r>
                      <a:endParaRPr lang="en-GB" sz="1400" kern="100" dirty="0">
                        <a:effectLst/>
                        <a:highlight>
                          <a:srgbClr val="DBDBDB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200">
                          <a:solidFill>
                            <a:srgbClr val="000000"/>
                          </a:solidFill>
                          <a:effectLst/>
                          <a:highlight>
                            <a:srgbClr val="DBDBDB"/>
                          </a:highlight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±</a:t>
                      </a:r>
                      <a:r>
                        <a:rPr lang="en-GB" sz="1400" kern="1200">
                          <a:solidFill>
                            <a:srgbClr val="000000"/>
                          </a:solidFill>
                          <a:effectLst/>
                          <a:highlight>
                            <a:srgbClr val="DBDBDB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0.5mm</a:t>
                      </a:r>
                      <a:endParaRPr lang="en-GB" sz="1400" kern="100">
                        <a:effectLst/>
                        <a:highlight>
                          <a:srgbClr val="DBDBDB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400" kern="100"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0" dirty="0">
                          <a:solidFill>
                            <a:srgbClr val="000000"/>
                          </a:solidFill>
                          <a:effectLst/>
                          <a:highlight>
                            <a:srgbClr val="DBDBDB"/>
                          </a:highlight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±0.46mm</a:t>
                      </a:r>
                      <a:endParaRPr lang="en-GB" sz="1400" kern="100" dirty="0">
                        <a:effectLst/>
                        <a:highlight>
                          <a:srgbClr val="DBDBDB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7029819"/>
                  </a:ext>
                </a:extLst>
              </a:tr>
              <a:tr h="231564">
                <a:tc rowSpan="2">
                  <a:txBody>
                    <a:bodyPr/>
                    <a:lstStyle/>
                    <a:p>
                      <a:pPr algn="ctr"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kern="1200" dirty="0">
                          <a:solidFill>
                            <a:srgbClr val="FFFFFF"/>
                          </a:solidFill>
                          <a:effectLst/>
                          <a:highlight>
                            <a:srgbClr val="A5A5A5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4</a:t>
                      </a:r>
                      <a:endParaRPr lang="en-GB" sz="1800" kern="100" dirty="0">
                        <a:effectLst/>
                        <a:highlight>
                          <a:srgbClr val="A5A5A5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200" dirty="0">
                          <a:solidFill>
                            <a:srgbClr val="000000"/>
                          </a:solidFill>
                          <a:effectLst/>
                          <a:highlight>
                            <a:srgbClr val="EDEDED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4.A</a:t>
                      </a:r>
                      <a:endParaRPr lang="en-GB" sz="1400" kern="100" dirty="0">
                        <a:effectLst/>
                        <a:highlight>
                          <a:srgbClr val="EDEDED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Printer can take a single bed height measurement.</a:t>
                      </a:r>
                      <a:endParaRPr lang="en-GB" sz="1400" kern="100" dirty="0">
                        <a:effectLst/>
                        <a:highlight>
                          <a:srgbClr val="EDEDED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200">
                          <a:solidFill>
                            <a:srgbClr val="000000"/>
                          </a:solidFill>
                          <a:effectLst/>
                          <a:highlight>
                            <a:srgbClr val="EDEDED"/>
                          </a:highlight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±</a:t>
                      </a:r>
                      <a:r>
                        <a:rPr lang="en-GB" sz="1400" kern="1200">
                          <a:solidFill>
                            <a:srgbClr val="000000"/>
                          </a:solidFill>
                          <a:effectLst/>
                          <a:highlight>
                            <a:srgbClr val="EDEDED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0.06mm</a:t>
                      </a:r>
                      <a:endParaRPr lang="en-GB" sz="1400" kern="100">
                        <a:effectLst/>
                        <a:highlight>
                          <a:srgbClr val="EDEDED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400" kern="100"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0" dirty="0">
                          <a:solidFill>
                            <a:srgbClr val="000000"/>
                          </a:solidFill>
                          <a:effectLst/>
                          <a:highlight>
                            <a:srgbClr val="EDEDED"/>
                          </a:highlight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±0.03mm</a:t>
                      </a:r>
                      <a:endParaRPr lang="en-GB" sz="1400" kern="100" dirty="0">
                        <a:effectLst/>
                        <a:highlight>
                          <a:srgbClr val="EDEDED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1786734"/>
                  </a:ext>
                </a:extLst>
              </a:tr>
              <a:tr h="265432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200" dirty="0">
                          <a:solidFill>
                            <a:srgbClr val="000000"/>
                          </a:solidFill>
                          <a:effectLst/>
                          <a:highlight>
                            <a:srgbClr val="DBDBDB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4.B</a:t>
                      </a:r>
                      <a:endParaRPr lang="en-GB" sz="1400" kern="100" dirty="0">
                        <a:effectLst/>
                        <a:highlight>
                          <a:srgbClr val="DBDBDB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Several measurements used to autonomously correct for bed level.</a:t>
                      </a:r>
                      <a:endParaRPr lang="en-GB" sz="1400" kern="100" dirty="0">
                        <a:effectLst/>
                        <a:highlight>
                          <a:srgbClr val="DBDBDB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1200">
                          <a:solidFill>
                            <a:srgbClr val="000000"/>
                          </a:solidFill>
                          <a:effectLst/>
                          <a:highlight>
                            <a:srgbClr val="DBDBDB"/>
                          </a:highlight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±</a:t>
                      </a:r>
                      <a:r>
                        <a:rPr lang="en-GB" sz="1400" kern="1200">
                          <a:solidFill>
                            <a:srgbClr val="000000"/>
                          </a:solidFill>
                          <a:effectLst/>
                          <a:highlight>
                            <a:srgbClr val="DBDBDB"/>
                          </a:highlight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0.1mm</a:t>
                      </a:r>
                      <a:endParaRPr lang="en-GB" sz="1400" kern="100">
                        <a:effectLst/>
                        <a:highlight>
                          <a:srgbClr val="DBDBDB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400" kern="100"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kern="0" dirty="0">
                          <a:solidFill>
                            <a:srgbClr val="000000"/>
                          </a:solidFill>
                          <a:effectLst/>
                          <a:highlight>
                            <a:srgbClr val="DBDBDB"/>
                          </a:highlight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±0.6mm</a:t>
                      </a:r>
                      <a:endParaRPr lang="en-GB" sz="1400" kern="100" dirty="0">
                        <a:effectLst/>
                        <a:highlight>
                          <a:srgbClr val="DBDBDB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525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2363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rgbClr val="000000"/>
      </a:dk1>
      <a:lt1>
        <a:sysClr val="window" lastClr="FFFFFF"/>
      </a:lt1>
      <a:dk2>
        <a:srgbClr val="505046"/>
      </a:dk2>
      <a:lt2>
        <a:srgbClr val="EEECE1"/>
      </a:lt2>
      <a:accent1>
        <a:srgbClr val="EB6743"/>
      </a:accent1>
      <a:accent2>
        <a:srgbClr val="FFBD47"/>
      </a:accent2>
      <a:accent3>
        <a:srgbClr val="EB6743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</TotalTime>
  <Words>1084</Words>
  <Application>Microsoft Office PowerPoint</Application>
  <PresentationFormat>Widescreen</PresentationFormat>
  <Paragraphs>168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Office Theme</vt:lpstr>
      <vt:lpstr>Implementation, Development and Testing of a Robotic 3D Printing System</vt:lpstr>
      <vt:lpstr>Introduction and Context What is robotic 3D printing? Why are we interested?</vt:lpstr>
      <vt:lpstr>Project Brief What is expected?</vt:lpstr>
      <vt:lpstr>Print Head Speed Control</vt:lpstr>
      <vt:lpstr>Print Head Temperature Control</vt:lpstr>
      <vt:lpstr>Pathing Controlling Robot Movement</vt:lpstr>
      <vt:lpstr>Bed Levelling Probing and Height Adjustment</vt:lpstr>
      <vt:lpstr>Print Testing Testing the Completed System</vt:lpstr>
      <vt:lpstr>The Project Aims and Objectives</vt:lpstr>
      <vt:lpstr>Conclusions What has been learned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Robotic 3D Printing for Complex Geometries</dc:title>
  <dc:creator>Louis Huygens</dc:creator>
  <cp:lastModifiedBy>Louis Huygens</cp:lastModifiedBy>
  <cp:revision>2</cp:revision>
  <dcterms:created xsi:type="dcterms:W3CDTF">2024-02-29T15:02:21Z</dcterms:created>
  <dcterms:modified xsi:type="dcterms:W3CDTF">2024-05-10T09:54:37Z</dcterms:modified>
</cp:coreProperties>
</file>

<file path=docProps/thumbnail.jpeg>
</file>